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0" r:id="rId1"/>
  </p:sldMasterIdLst>
  <p:notesMasterIdLst>
    <p:notesMasterId r:id="rId4"/>
  </p:notesMasterIdLst>
  <p:handoutMasterIdLst>
    <p:handoutMasterId r:id="rId5"/>
  </p:handoutMasterIdLst>
  <p:sldIdLst>
    <p:sldId id="261" r:id="rId2"/>
    <p:sldId id="262" r:id="rId3"/>
  </p:sldIdLst>
  <p:sldSz cx="7775575" cy="10907713"/>
  <p:notesSz cx="6888163" cy="10020300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6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7" userDrawn="1">
          <p15:clr>
            <a:srgbClr val="A4A3A4"/>
          </p15:clr>
        </p15:guide>
        <p15:guide id="2" pos="217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0D05"/>
    <a:srgbClr val="EB6DCD"/>
    <a:srgbClr val="EB6D9A"/>
    <a:srgbClr val="0068B7"/>
    <a:srgbClr val="FFF462"/>
    <a:srgbClr val="FFF200"/>
    <a:srgbClr val="2EA7F4"/>
    <a:srgbClr val="00719C"/>
    <a:srgbClr val="8FC31F"/>
    <a:srgbClr val="F39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5467B8-C7C4-4815-BA1D-9A2A620C5744}" v="2" dt="2024-08-21T02:46:50.7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068" autoAdjust="0"/>
    <p:restoredTop sz="99699" autoAdjust="0"/>
  </p:normalViewPr>
  <p:slideViewPr>
    <p:cSldViewPr snapToGrid="0">
      <p:cViewPr varScale="1">
        <p:scale>
          <a:sx n="52" d="100"/>
          <a:sy n="52" d="100"/>
        </p:scale>
        <p:origin x="2136" y="58"/>
      </p:cViewPr>
      <p:guideLst>
        <p:guide orient="horz" pos="3436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-2148" y="-108"/>
      </p:cViewPr>
      <p:guideLst>
        <p:guide orient="horz" pos="3157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那須 志津恵" userId="ce596990-d045-4dfb-be16-1bbe15bab58d" providerId="ADAL" clId="{3A5467B8-C7C4-4815-BA1D-9A2A620C5744}"/>
    <pc:docChg chg="modSld modNotesMaster modHandout">
      <pc:chgData name="那須 志津恵" userId="ce596990-d045-4dfb-be16-1bbe15bab58d" providerId="ADAL" clId="{3A5467B8-C7C4-4815-BA1D-9A2A620C5744}" dt="2024-09-04T00:04:42.919" v="189" actId="1076"/>
      <pc:docMkLst>
        <pc:docMk/>
      </pc:docMkLst>
      <pc:sldChg chg="modSp mod">
        <pc:chgData name="那須 志津恵" userId="ce596990-d045-4dfb-be16-1bbe15bab58d" providerId="ADAL" clId="{3A5467B8-C7C4-4815-BA1D-9A2A620C5744}" dt="2024-09-04T00:02:49.502" v="170" actId="1076"/>
        <pc:sldMkLst>
          <pc:docMk/>
          <pc:sldMk cId="463220614" sldId="261"/>
        </pc:sldMkLst>
        <pc:spChg chg="mod">
          <ac:chgData name="那須 志津恵" userId="ce596990-d045-4dfb-be16-1bbe15bab58d" providerId="ADAL" clId="{3A5467B8-C7C4-4815-BA1D-9A2A620C5744}" dt="2024-08-21T02:46:21.425" v="157" actId="1076"/>
          <ac:spMkLst>
            <pc:docMk/>
            <pc:sldMk cId="463220614" sldId="261"/>
            <ac:spMk id="47" creationId="{00000000-0000-0000-0000-000000000000}"/>
          </ac:spMkLst>
        </pc:spChg>
        <pc:spChg chg="mod">
          <ac:chgData name="那須 志津恵" userId="ce596990-d045-4dfb-be16-1bbe15bab58d" providerId="ADAL" clId="{3A5467B8-C7C4-4815-BA1D-9A2A620C5744}" dt="2024-08-21T02:42:43.655" v="48" actId="1076"/>
          <ac:spMkLst>
            <pc:docMk/>
            <pc:sldMk cId="463220614" sldId="261"/>
            <ac:spMk id="48" creationId="{00000000-0000-0000-0000-000000000000}"/>
          </ac:spMkLst>
        </pc:spChg>
        <pc:spChg chg="mod">
          <ac:chgData name="那須 志津恵" userId="ce596990-d045-4dfb-be16-1bbe15bab58d" providerId="ADAL" clId="{3A5467B8-C7C4-4815-BA1D-9A2A620C5744}" dt="2024-08-21T02:42:35.159" v="46" actId="1076"/>
          <ac:spMkLst>
            <pc:docMk/>
            <pc:sldMk cId="463220614" sldId="261"/>
            <ac:spMk id="170" creationId="{00000000-0000-0000-0000-000000000000}"/>
          </ac:spMkLst>
        </pc:spChg>
        <pc:picChg chg="mod">
          <ac:chgData name="那須 志津恵" userId="ce596990-d045-4dfb-be16-1bbe15bab58d" providerId="ADAL" clId="{3A5467B8-C7C4-4815-BA1D-9A2A620C5744}" dt="2024-09-04T00:02:32.061" v="166" actId="1076"/>
          <ac:picMkLst>
            <pc:docMk/>
            <pc:sldMk cId="463220614" sldId="261"/>
            <ac:picMk id="2" creationId="{00000000-0000-0000-0000-000000000000}"/>
          </ac:picMkLst>
        </pc:picChg>
        <pc:picChg chg="mod">
          <ac:chgData name="那須 志津恵" userId="ce596990-d045-4dfb-be16-1bbe15bab58d" providerId="ADAL" clId="{3A5467B8-C7C4-4815-BA1D-9A2A620C5744}" dt="2024-09-04T00:02:49.502" v="170" actId="1076"/>
          <ac:picMkLst>
            <pc:docMk/>
            <pc:sldMk cId="463220614" sldId="261"/>
            <ac:picMk id="3" creationId="{00000000-0000-0000-0000-000000000000}"/>
          </ac:picMkLst>
        </pc:picChg>
        <pc:picChg chg="mod">
          <ac:chgData name="那須 志津恵" userId="ce596990-d045-4dfb-be16-1bbe15bab58d" providerId="ADAL" clId="{3A5467B8-C7C4-4815-BA1D-9A2A620C5744}" dt="2024-09-04T00:02:34.059" v="167" actId="1076"/>
          <ac:picMkLst>
            <pc:docMk/>
            <pc:sldMk cId="463220614" sldId="261"/>
            <ac:picMk id="4" creationId="{00000000-0000-0000-0000-000000000000}"/>
          </ac:picMkLst>
        </pc:picChg>
        <pc:picChg chg="mod">
          <ac:chgData name="那須 志津恵" userId="ce596990-d045-4dfb-be16-1bbe15bab58d" providerId="ADAL" clId="{3A5467B8-C7C4-4815-BA1D-9A2A620C5744}" dt="2024-08-21T02:42:31.558" v="45" actId="1076"/>
          <ac:picMkLst>
            <pc:docMk/>
            <pc:sldMk cId="463220614" sldId="261"/>
            <ac:picMk id="45" creationId="{00000000-0000-0000-0000-000000000000}"/>
          </ac:picMkLst>
        </pc:picChg>
        <pc:picChg chg="mod">
          <ac:chgData name="那須 志津恵" userId="ce596990-d045-4dfb-be16-1bbe15bab58d" providerId="ADAL" clId="{3A5467B8-C7C4-4815-BA1D-9A2A620C5744}" dt="2024-09-04T00:02:30.016" v="165" actId="1076"/>
          <ac:picMkLst>
            <pc:docMk/>
            <pc:sldMk cId="463220614" sldId="261"/>
            <ac:picMk id="69" creationId="{00000000-0000-0000-0000-000000000000}"/>
          </ac:picMkLst>
        </pc:picChg>
        <pc:picChg chg="mod">
          <ac:chgData name="那須 志津恵" userId="ce596990-d045-4dfb-be16-1bbe15bab58d" providerId="ADAL" clId="{3A5467B8-C7C4-4815-BA1D-9A2A620C5744}" dt="2024-09-04T00:02:43.715" v="169" actId="1076"/>
          <ac:picMkLst>
            <pc:docMk/>
            <pc:sldMk cId="463220614" sldId="261"/>
            <ac:picMk id="141" creationId="{00000000-0000-0000-0000-000000000000}"/>
          </ac:picMkLst>
        </pc:picChg>
      </pc:sldChg>
      <pc:sldChg chg="modSp mod">
        <pc:chgData name="那須 志津恵" userId="ce596990-d045-4dfb-be16-1bbe15bab58d" providerId="ADAL" clId="{3A5467B8-C7C4-4815-BA1D-9A2A620C5744}" dt="2024-09-04T00:04:42.919" v="189" actId="1076"/>
        <pc:sldMkLst>
          <pc:docMk/>
          <pc:sldMk cId="3355361546" sldId="262"/>
        </pc:sldMkLst>
        <pc:spChg chg="mod">
          <ac:chgData name="那須 志津恵" userId="ce596990-d045-4dfb-be16-1bbe15bab58d" providerId="ADAL" clId="{3A5467B8-C7C4-4815-BA1D-9A2A620C5744}" dt="2024-09-04T00:03:57.655" v="183" actId="1076"/>
          <ac:spMkLst>
            <pc:docMk/>
            <pc:sldMk cId="3355361546" sldId="262"/>
            <ac:spMk id="47" creationId="{00000000-0000-0000-0000-000000000000}"/>
          </ac:spMkLst>
        </pc:spChg>
        <pc:spChg chg="mod">
          <ac:chgData name="那須 志津恵" userId="ce596990-d045-4dfb-be16-1bbe15bab58d" providerId="ADAL" clId="{3A5467B8-C7C4-4815-BA1D-9A2A620C5744}" dt="2024-08-21T02:44:42.679" v="154" actId="20577"/>
          <ac:spMkLst>
            <pc:docMk/>
            <pc:sldMk cId="3355361546" sldId="262"/>
            <ac:spMk id="48" creationId="{00000000-0000-0000-0000-000000000000}"/>
          </ac:spMkLst>
        </pc:spChg>
        <pc:spChg chg="mod">
          <ac:chgData name="那須 志津恵" userId="ce596990-d045-4dfb-be16-1bbe15bab58d" providerId="ADAL" clId="{3A5467B8-C7C4-4815-BA1D-9A2A620C5744}" dt="2024-08-21T02:45:03.336" v="155" actId="1076"/>
          <ac:spMkLst>
            <pc:docMk/>
            <pc:sldMk cId="3355361546" sldId="262"/>
            <ac:spMk id="91" creationId="{00000000-0000-0000-0000-000000000000}"/>
          </ac:spMkLst>
        </pc:spChg>
        <pc:spChg chg="mod">
          <ac:chgData name="那須 志津恵" userId="ce596990-d045-4dfb-be16-1bbe15bab58d" providerId="ADAL" clId="{3A5467B8-C7C4-4815-BA1D-9A2A620C5744}" dt="2024-09-04T00:04:42.919" v="189" actId="1076"/>
          <ac:spMkLst>
            <pc:docMk/>
            <pc:sldMk cId="3355361546" sldId="262"/>
            <ac:spMk id="111" creationId="{00000000-0000-0000-0000-000000000000}"/>
          </ac:spMkLst>
        </pc:spChg>
        <pc:spChg chg="mod">
          <ac:chgData name="那須 志津恵" userId="ce596990-d045-4dfb-be16-1bbe15bab58d" providerId="ADAL" clId="{3A5467B8-C7C4-4815-BA1D-9A2A620C5744}" dt="2024-09-04T00:04:35.288" v="187" actId="1076"/>
          <ac:spMkLst>
            <pc:docMk/>
            <pc:sldMk cId="3355361546" sldId="262"/>
            <ac:spMk id="116" creationId="{00000000-0000-0000-0000-000000000000}"/>
          </ac:spMkLst>
        </pc:spChg>
        <pc:spChg chg="mod">
          <ac:chgData name="那須 志津恵" userId="ce596990-d045-4dfb-be16-1bbe15bab58d" providerId="ADAL" clId="{3A5467B8-C7C4-4815-BA1D-9A2A620C5744}" dt="2024-09-04T00:04:09.468" v="185" actId="1076"/>
          <ac:spMkLst>
            <pc:docMk/>
            <pc:sldMk cId="3355361546" sldId="262"/>
            <ac:spMk id="126" creationId="{00000000-0000-0000-0000-000000000000}"/>
          </ac:spMkLst>
        </pc:spChg>
        <pc:spChg chg="mod">
          <ac:chgData name="那須 志津恵" userId="ce596990-d045-4dfb-be16-1bbe15bab58d" providerId="ADAL" clId="{3A5467B8-C7C4-4815-BA1D-9A2A620C5744}" dt="2024-09-04T00:04:25.106" v="186" actId="1076"/>
          <ac:spMkLst>
            <pc:docMk/>
            <pc:sldMk cId="3355361546" sldId="262"/>
            <ac:spMk id="131" creationId="{00000000-0000-0000-0000-000000000000}"/>
          </ac:spMkLst>
        </pc:spChg>
        <pc:spChg chg="mod">
          <ac:chgData name="那須 志津恵" userId="ce596990-d045-4dfb-be16-1bbe15bab58d" providerId="ADAL" clId="{3A5467B8-C7C4-4815-BA1D-9A2A620C5744}" dt="2024-09-04T00:04:40.306" v="188" actId="1076"/>
          <ac:spMkLst>
            <pc:docMk/>
            <pc:sldMk cId="3355361546" sldId="262"/>
            <ac:spMk id="142" creationId="{00000000-0000-0000-0000-000000000000}"/>
          </ac:spMkLst>
        </pc:spChg>
        <pc:spChg chg="mod">
          <ac:chgData name="那須 志津恵" userId="ce596990-d045-4dfb-be16-1bbe15bab58d" providerId="ADAL" clId="{3A5467B8-C7C4-4815-BA1D-9A2A620C5744}" dt="2024-08-21T02:47:06.198" v="161" actId="1076"/>
          <ac:spMkLst>
            <pc:docMk/>
            <pc:sldMk cId="3355361546" sldId="262"/>
            <ac:spMk id="153" creationId="{00000000-0000-0000-0000-000000000000}"/>
          </ac:spMkLst>
        </pc:spChg>
        <pc:grpChg chg="mod">
          <ac:chgData name="那須 志津恵" userId="ce596990-d045-4dfb-be16-1bbe15bab58d" providerId="ADAL" clId="{3A5467B8-C7C4-4815-BA1D-9A2A620C5744}" dt="2024-09-04T00:03:51.638" v="182" actId="1076"/>
          <ac:grpSpMkLst>
            <pc:docMk/>
            <pc:sldMk cId="3355361546" sldId="262"/>
            <ac:grpSpMk id="2" creationId="{3A4DBDA5-1602-6EB8-A43B-FEF9A5914B53}"/>
          </ac:grpSpMkLst>
        </pc:grpChg>
        <pc:picChg chg="mod">
          <ac:chgData name="那須 志津恵" userId="ce596990-d045-4dfb-be16-1bbe15bab58d" providerId="ADAL" clId="{3A5467B8-C7C4-4815-BA1D-9A2A620C5744}" dt="2024-08-21T02:46:59.614" v="160" actId="1076"/>
          <ac:picMkLst>
            <pc:docMk/>
            <pc:sldMk cId="3355361546" sldId="262"/>
            <ac:picMk id="45" creationId="{00000000-0000-0000-0000-000000000000}"/>
          </ac:picMkLst>
        </pc:picChg>
        <pc:picChg chg="mod">
          <ac:chgData name="那須 志津恵" userId="ce596990-d045-4dfb-be16-1bbe15bab58d" providerId="ADAL" clId="{3A5467B8-C7C4-4815-BA1D-9A2A620C5744}" dt="2024-09-04T00:03:22.895" v="179" actId="1076"/>
          <ac:picMkLst>
            <pc:docMk/>
            <pc:sldMk cId="3355361546" sldId="262"/>
            <ac:picMk id="89" creationId="{00000000-0000-0000-0000-000000000000}"/>
          </ac:picMkLst>
        </pc:picChg>
        <pc:picChg chg="mod">
          <ac:chgData name="那須 志津恵" userId="ce596990-d045-4dfb-be16-1bbe15bab58d" providerId="ADAL" clId="{3A5467B8-C7C4-4815-BA1D-9A2A620C5744}" dt="2024-09-04T00:03:15.595" v="177" actId="1076"/>
          <ac:picMkLst>
            <pc:docMk/>
            <pc:sldMk cId="3355361546" sldId="262"/>
            <ac:picMk id="136" creationId="{00000000-0000-0000-0000-000000000000}"/>
          </ac:picMkLst>
        </pc:picChg>
        <pc:picChg chg="mod">
          <ac:chgData name="那須 志津恵" userId="ce596990-d045-4dfb-be16-1bbe15bab58d" providerId="ADAL" clId="{3A5467B8-C7C4-4815-BA1D-9A2A620C5744}" dt="2024-09-04T00:03:30.016" v="181" actId="1076"/>
          <ac:picMkLst>
            <pc:docMk/>
            <pc:sldMk cId="3355361546" sldId="262"/>
            <ac:picMk id="141" creationId="{00000000-0000-0000-0000-00000000000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6" y="1"/>
            <a:ext cx="2985369" cy="500787"/>
          </a:xfrm>
          <a:prstGeom prst="rect">
            <a:avLst/>
          </a:prstGeom>
        </p:spPr>
        <p:txBody>
          <a:bodyPr vert="horz" lIns="86959" tIns="43480" rIns="86959" bIns="43480" rtlCol="0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1306" y="1"/>
            <a:ext cx="2985369" cy="500787"/>
          </a:xfrm>
          <a:prstGeom prst="rect">
            <a:avLst/>
          </a:prstGeom>
        </p:spPr>
        <p:txBody>
          <a:bodyPr vert="horz" lIns="86959" tIns="43480" rIns="86959" bIns="43480" rtlCol="0"/>
          <a:lstStyle>
            <a:lvl1pPr algn="r">
              <a:defRPr sz="1000"/>
            </a:lvl1pPr>
          </a:lstStyle>
          <a:p>
            <a:fld id="{EA4C0380-2DE9-498B-B68D-60B46204BA80}" type="datetimeFigureOut">
              <a:rPr kumimoji="1" lang="ja-JP" altLang="en-US" smtClean="0"/>
              <a:t>2024/9/4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6" y="9517995"/>
            <a:ext cx="2985369" cy="500786"/>
          </a:xfrm>
          <a:prstGeom prst="rect">
            <a:avLst/>
          </a:prstGeom>
        </p:spPr>
        <p:txBody>
          <a:bodyPr vert="horz" lIns="86959" tIns="43480" rIns="86959" bIns="43480" rtlCol="0" anchor="b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1306" y="9517995"/>
            <a:ext cx="2985369" cy="500786"/>
          </a:xfrm>
          <a:prstGeom prst="rect">
            <a:avLst/>
          </a:prstGeom>
        </p:spPr>
        <p:txBody>
          <a:bodyPr vert="horz" lIns="86959" tIns="43480" rIns="86959" bIns="43480" rtlCol="0" anchor="b"/>
          <a:lstStyle>
            <a:lvl1pPr algn="r">
              <a:defRPr sz="1000"/>
            </a:lvl1pPr>
          </a:lstStyle>
          <a:p>
            <a:fld id="{78A262EF-70DF-4926-8929-0A60A2E81D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405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2"/>
            <a:ext cx="2984870" cy="502754"/>
          </a:xfrm>
          <a:prstGeom prst="rect">
            <a:avLst/>
          </a:prstGeom>
        </p:spPr>
        <p:txBody>
          <a:bodyPr vert="horz" lIns="92404" tIns="46201" rIns="92404" bIns="46201" rtlCol="0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704" y="2"/>
            <a:ext cx="2984870" cy="502754"/>
          </a:xfrm>
          <a:prstGeom prst="rect">
            <a:avLst/>
          </a:prstGeom>
        </p:spPr>
        <p:txBody>
          <a:bodyPr vert="horz" lIns="92404" tIns="46201" rIns="92404" bIns="46201" rtlCol="0"/>
          <a:lstStyle>
            <a:lvl1pPr algn="r">
              <a:defRPr sz="1000"/>
            </a:lvl1pPr>
          </a:lstStyle>
          <a:p>
            <a:fld id="{70F99883-74AE-4A2C-81B7-5B86A08198C0}" type="datetimeFigureOut">
              <a:rPr kumimoji="1" lang="ja-JP" altLang="en-US" smtClean="0"/>
              <a:t>2024/9/4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8375" y="1250950"/>
            <a:ext cx="2411413" cy="3382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04" tIns="46201" rIns="92404" bIns="46201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2273"/>
            <a:ext cx="5510530" cy="3945493"/>
          </a:xfrm>
          <a:prstGeom prst="rect">
            <a:avLst/>
          </a:prstGeom>
        </p:spPr>
        <p:txBody>
          <a:bodyPr vert="horz" lIns="92404" tIns="46201" rIns="92404" bIns="4620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517553"/>
            <a:ext cx="2984870" cy="502753"/>
          </a:xfrm>
          <a:prstGeom prst="rect">
            <a:avLst/>
          </a:prstGeom>
        </p:spPr>
        <p:txBody>
          <a:bodyPr vert="horz" lIns="92404" tIns="46201" rIns="92404" bIns="46201" rtlCol="0" anchor="b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704" y="9517553"/>
            <a:ext cx="2984870" cy="502753"/>
          </a:xfrm>
          <a:prstGeom prst="rect">
            <a:avLst/>
          </a:prstGeom>
        </p:spPr>
        <p:txBody>
          <a:bodyPr vert="horz" lIns="92404" tIns="46201" rIns="92404" bIns="46201" rtlCol="0" anchor="b"/>
          <a:lstStyle>
            <a:lvl1pPr algn="r">
              <a:defRPr sz="10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1036743" y="6181037"/>
            <a:ext cx="5831681" cy="1575559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036743" y="8150485"/>
            <a:ext cx="5831681" cy="848378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/>
              <a:t>マスター サブタイトルの書式設定</a:t>
            </a:r>
            <a:endParaRPr kumimoji="0" lang="en-US"/>
          </a:p>
        </p:txBody>
      </p:sp>
      <p:sp>
        <p:nvSpPr>
          <p:cNvPr id="28" name="日付プレースホルダー 27"/>
          <p:cNvSpPr>
            <a:spLocks noGrp="1"/>
          </p:cNvSpPr>
          <p:nvPr>
            <p:ph type="dt" sz="half" idx="10"/>
          </p:nvPr>
        </p:nvSpPr>
        <p:spPr>
          <a:xfrm>
            <a:off x="5442902" y="10107814"/>
            <a:ext cx="1943894" cy="581745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694A3B7E-DD21-4048-88F3-59665D8E8C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フッター プレースホルダー 16"/>
          <p:cNvSpPr>
            <a:spLocks noGrp="1"/>
          </p:cNvSpPr>
          <p:nvPr>
            <p:ph type="ftr" sz="quarter" idx="11"/>
          </p:nvPr>
        </p:nvSpPr>
        <p:spPr>
          <a:xfrm>
            <a:off x="2464857" y="10107814"/>
            <a:ext cx="2954719" cy="581745"/>
          </a:xfrm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9" name="スライド番号プレースホルダー 28"/>
          <p:cNvSpPr>
            <a:spLocks noGrp="1"/>
          </p:cNvSpPr>
          <p:nvPr>
            <p:ph type="sldNum" sz="quarter" idx="12"/>
          </p:nvPr>
        </p:nvSpPr>
        <p:spPr>
          <a:xfrm>
            <a:off x="1034152" y="10107814"/>
            <a:ext cx="1036743" cy="581745"/>
          </a:xfrm>
        </p:spPr>
        <p:txBody>
          <a:bodyPr/>
          <a:lstStyle/>
          <a:p>
            <a:pPr>
              <a:defRPr/>
            </a:pPr>
            <a:fld id="{84903F17-9641-4B84-A974-7D55D06F18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769458" y="5802298"/>
            <a:ext cx="6220460" cy="2036106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正方形/長方形 32"/>
          <p:cNvSpPr/>
          <p:nvPr/>
        </p:nvSpPr>
        <p:spPr>
          <a:xfrm>
            <a:off x="777558" y="8029289"/>
            <a:ext cx="6220460" cy="1090771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正方形/長方形 21"/>
          <p:cNvSpPr/>
          <p:nvPr/>
        </p:nvSpPr>
        <p:spPr>
          <a:xfrm>
            <a:off x="769458" y="5802298"/>
            <a:ext cx="194389" cy="2036106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正方形/長方形 31"/>
          <p:cNvSpPr/>
          <p:nvPr/>
        </p:nvSpPr>
        <p:spPr>
          <a:xfrm>
            <a:off x="777558" y="8029289"/>
            <a:ext cx="194389" cy="1090771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294DBB-917B-4186-A703-7409F7CF8E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2B72EE-4B45-425F-B500-026DA88CB7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637292" y="436815"/>
            <a:ext cx="1749504" cy="9306905"/>
          </a:xfrm>
        </p:spPr>
        <p:txBody>
          <a:bodyPr vert="eaVert"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88779" y="436815"/>
            <a:ext cx="5118920" cy="9306905"/>
          </a:xfrm>
        </p:spPr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4D20DD-EE55-4DDE-BB8B-8D151B9371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60586A-009D-4946-86B1-6BEB0D580BF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388779" y="10104784"/>
            <a:ext cx="6998018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二等辺三角形 7"/>
          <p:cNvSpPr>
            <a:spLocks noChangeAspect="1"/>
          </p:cNvSpPr>
          <p:nvPr/>
        </p:nvSpPr>
        <p:spPr>
          <a:xfrm rot="5400000">
            <a:off x="285751" y="10331105"/>
            <a:ext cx="303547" cy="10230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 rot="5400000">
            <a:off x="920653" y="5092735"/>
            <a:ext cx="930791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E7DE13-46BE-4B37-9FBB-8FA2A87D72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FC707-0A99-4B85-9C38-B64E72987C1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sz="quarter" idx="1"/>
          </p:nvPr>
        </p:nvSpPr>
        <p:spPr>
          <a:xfrm>
            <a:off x="388779" y="1939149"/>
            <a:ext cx="6998018" cy="7853553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36743" y="4726676"/>
            <a:ext cx="5831681" cy="1696755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01540" y="6787022"/>
            <a:ext cx="5766885" cy="1817952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5442902" y="10107814"/>
            <a:ext cx="1943894" cy="581745"/>
          </a:xfrm>
        </p:spPr>
        <p:txBody>
          <a:bodyPr/>
          <a:lstStyle/>
          <a:p>
            <a:pPr>
              <a:defRPr/>
            </a:pPr>
            <a:fld id="{8184D596-71CB-401C-BE2A-FF96587D8E9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464857" y="10107814"/>
            <a:ext cx="2954719" cy="581745"/>
          </a:xfrm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09742" y="10107814"/>
            <a:ext cx="1293337" cy="581745"/>
          </a:xfrm>
        </p:spPr>
        <p:txBody>
          <a:bodyPr/>
          <a:lstStyle/>
          <a:p>
            <a:pPr>
              <a:defRPr/>
            </a:pPr>
            <a:fld id="{3D9CCBC2-8C21-4C9A-A2A0-C4F7CFD13B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777558" y="4484282"/>
            <a:ext cx="6220460" cy="2036106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777558" y="4484282"/>
            <a:ext cx="194389" cy="2036106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8779" y="363590"/>
            <a:ext cx="6998018" cy="1454362"/>
          </a:xfrm>
        </p:spPr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3FDC24-657B-46BD-9F76-F6EB56EE60B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8B99DA-1B7B-4D03-B44C-EA0B6BFD2A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コンテンツ プレースホルダー 8"/>
          <p:cNvSpPr>
            <a:spLocks noGrp="1"/>
          </p:cNvSpPr>
          <p:nvPr>
            <p:ph sz="quarter" idx="1"/>
          </p:nvPr>
        </p:nvSpPr>
        <p:spPr>
          <a:xfrm>
            <a:off x="388779" y="1939149"/>
            <a:ext cx="3436804" cy="7853553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3938977" y="1934301"/>
            <a:ext cx="3436804" cy="7853553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8779" y="363590"/>
            <a:ext cx="6998018" cy="1454362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88779" y="2045196"/>
            <a:ext cx="3435563" cy="1090771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3952584" y="2060346"/>
            <a:ext cx="3436912" cy="1090771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244564-11C5-49CA-A6C6-0EFA5B9EEF5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0FB411-F8C4-4E71-AA2F-EFB8BA5857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388779" y="3393511"/>
            <a:ext cx="3434212" cy="6423431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4"/>
          </p:nvPr>
        </p:nvSpPr>
        <p:spPr>
          <a:xfrm>
            <a:off x="3952584" y="3393511"/>
            <a:ext cx="3434212" cy="6423431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8779" y="363590"/>
            <a:ext cx="6998018" cy="1454362"/>
          </a:xfrm>
        </p:spPr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3C5F0A-E814-4F5B-8509-4826EF6EAFA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C3135D-753B-4641-9B40-F5C756AB03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285751" y="10331105"/>
            <a:ext cx="303547" cy="10230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49F838-D727-4C3D-981F-C91357BA972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7CFDE-7B0F-4037-894D-A6CABA6358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直線コネクタ 4"/>
          <p:cNvSpPr>
            <a:spLocks noChangeShapeType="1"/>
          </p:cNvSpPr>
          <p:nvPr/>
        </p:nvSpPr>
        <p:spPr bwMode="auto">
          <a:xfrm>
            <a:off x="388779" y="10104784"/>
            <a:ext cx="6998018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285751" y="10331105"/>
            <a:ext cx="303547" cy="10230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78106" y="484787"/>
            <a:ext cx="2138283" cy="1333165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5378106" y="1939150"/>
            <a:ext cx="2138283" cy="770357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578700-CC02-43A7-8D67-617F0C9B34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7CBD56-090A-4AA6-BB18-0A87B6BE424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388779" y="10104784"/>
            <a:ext cx="6998018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 rot="5400000">
            <a:off x="454192" y="5287211"/>
            <a:ext cx="9598787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285751" y="10331105"/>
            <a:ext cx="303547" cy="10230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sz="quarter" idx="1"/>
          </p:nvPr>
        </p:nvSpPr>
        <p:spPr>
          <a:xfrm>
            <a:off x="259186" y="484787"/>
            <a:ext cx="4859734" cy="9089761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8779" y="796616"/>
            <a:ext cx="6998018" cy="107309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9" y="3029920"/>
            <a:ext cx="6998018" cy="6791869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ja-JP" altLang="en-US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88779" y="1939149"/>
            <a:ext cx="6998018" cy="848378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CF08AA-2110-42CD-8773-E3A4EF59A3C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69A334-02AD-4810-8742-6DB93C5EA2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388779" y="10104784"/>
            <a:ext cx="6998018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285751" y="10331105"/>
            <a:ext cx="303547" cy="10230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388779" y="796616"/>
            <a:ext cx="155512" cy="1090771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プレースホルダー 21"/>
          <p:cNvSpPr>
            <a:spLocks noGrp="1"/>
          </p:cNvSpPr>
          <p:nvPr>
            <p:ph type="title"/>
          </p:nvPr>
        </p:nvSpPr>
        <p:spPr>
          <a:xfrm>
            <a:off x="388779" y="242393"/>
            <a:ext cx="6998018" cy="1575559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388779" y="1939149"/>
            <a:ext cx="6998018" cy="780992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  <a:p>
            <a:pPr lvl="1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2 </a:t>
            </a:r>
            <a:r>
              <a:rPr kumimoji="0" lang="ja-JP" altLang="en-US"/>
              <a:t>レベル</a:t>
            </a:r>
          </a:p>
          <a:p>
            <a:pPr lvl="2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3 </a:t>
            </a:r>
            <a:r>
              <a:rPr kumimoji="0" lang="ja-JP" altLang="en-US"/>
              <a:t>レベル</a:t>
            </a:r>
          </a:p>
          <a:p>
            <a:pPr lvl="3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4 </a:t>
            </a:r>
            <a:r>
              <a:rPr kumimoji="0" lang="ja-JP" altLang="en-US"/>
              <a:t>レベル</a:t>
            </a:r>
          </a:p>
          <a:p>
            <a:pPr lvl="4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5 </a:t>
            </a:r>
            <a:r>
              <a:rPr kumimoji="0" lang="ja-JP" altLang="en-US"/>
              <a:t>レベル</a:t>
            </a:r>
            <a:endParaRPr kumimoji="0" lang="en-US"/>
          </a:p>
        </p:txBody>
      </p:sp>
      <p:sp>
        <p:nvSpPr>
          <p:cNvPr id="14" name="日付プレースホルダー 13"/>
          <p:cNvSpPr>
            <a:spLocks noGrp="1"/>
          </p:cNvSpPr>
          <p:nvPr>
            <p:ph type="dt" sz="half" idx="2"/>
          </p:nvPr>
        </p:nvSpPr>
        <p:spPr>
          <a:xfrm>
            <a:off x="5442902" y="10109834"/>
            <a:ext cx="1946486" cy="58174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CCF157F-24BC-4F96-B15A-CB12A1589C2E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2464857" y="10109834"/>
            <a:ext cx="2980637" cy="58174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ー 22"/>
          <p:cNvSpPr>
            <a:spLocks noGrp="1"/>
          </p:cNvSpPr>
          <p:nvPr>
            <p:ph type="sldNum" sz="quarter" idx="4"/>
          </p:nvPr>
        </p:nvSpPr>
        <p:spPr>
          <a:xfrm>
            <a:off x="520963" y="10109834"/>
            <a:ext cx="1684708" cy="58174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D5CA2B-0AE5-48CB-81EF-2EB246D4FA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8" name="直線コネクタ 27"/>
          <p:cNvSpPr>
            <a:spLocks noChangeShapeType="1"/>
          </p:cNvSpPr>
          <p:nvPr/>
        </p:nvSpPr>
        <p:spPr bwMode="auto">
          <a:xfrm>
            <a:off x="388779" y="10104784"/>
            <a:ext cx="6998018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直線コネクタ 28"/>
          <p:cNvSpPr>
            <a:spLocks noChangeShapeType="1"/>
          </p:cNvSpPr>
          <p:nvPr/>
        </p:nvSpPr>
        <p:spPr bwMode="auto">
          <a:xfrm>
            <a:off x="388779" y="1817952"/>
            <a:ext cx="6998018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二等辺三角形 9"/>
          <p:cNvSpPr>
            <a:spLocks noChangeAspect="1"/>
          </p:cNvSpPr>
          <p:nvPr/>
        </p:nvSpPr>
        <p:spPr>
          <a:xfrm rot="5400000">
            <a:off x="285751" y="10331105"/>
            <a:ext cx="303547" cy="10230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</p:sldLayoutIdLst>
  <p:txStyles>
    <p:titleStyle>
      <a:lvl1pPr algn="l" rtl="0" eaLnBrk="1" latinLnBrk="0" hangingPunct="1">
        <a:spcBef>
          <a:spcPct val="0"/>
        </a:spcBef>
        <a:buNone/>
        <a:defRPr kumimoji="1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1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1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1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図 4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6457" y="93934"/>
            <a:ext cx="7550216" cy="2199698"/>
          </a:xfrm>
          <a:prstGeom prst="rect">
            <a:avLst/>
          </a:prstGeom>
        </p:spPr>
      </p:pic>
      <p:sp>
        <p:nvSpPr>
          <p:cNvPr id="53" name="角丸四角形 52"/>
          <p:cNvSpPr/>
          <p:nvPr/>
        </p:nvSpPr>
        <p:spPr>
          <a:xfrm>
            <a:off x="4271998" y="6079276"/>
            <a:ext cx="3037612" cy="493982"/>
          </a:xfrm>
          <a:prstGeom prst="roundRect">
            <a:avLst/>
          </a:prstGeom>
          <a:solidFill>
            <a:srgbClr val="FFF200"/>
          </a:solidFill>
          <a:ln w="50800">
            <a:solidFill>
              <a:srgbClr val="0068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9" name="図 6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164" y="8845649"/>
            <a:ext cx="7541245" cy="1894808"/>
          </a:xfrm>
          <a:prstGeom prst="rect">
            <a:avLst/>
          </a:prstGeom>
        </p:spPr>
      </p:pic>
      <p:grpSp>
        <p:nvGrpSpPr>
          <p:cNvPr id="38" name="グループ化 37"/>
          <p:cNvGrpSpPr/>
          <p:nvPr/>
        </p:nvGrpSpPr>
        <p:grpSpPr>
          <a:xfrm>
            <a:off x="4297053" y="4607186"/>
            <a:ext cx="3072527" cy="274564"/>
            <a:chOff x="4165013" y="4582572"/>
            <a:chExt cx="3168000" cy="280134"/>
          </a:xfrm>
        </p:grpSpPr>
        <p:sp>
          <p:nvSpPr>
            <p:cNvPr id="34" name="正方形/長方形 33"/>
            <p:cNvSpPr/>
            <p:nvPr/>
          </p:nvSpPr>
          <p:spPr>
            <a:xfrm>
              <a:off x="4165013" y="4582572"/>
              <a:ext cx="3168000" cy="280134"/>
            </a:xfrm>
            <a:prstGeom prst="rect">
              <a:avLst/>
            </a:prstGeom>
            <a:solidFill>
              <a:srgbClr val="006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4289097" y="4616604"/>
              <a:ext cx="1231107" cy="184667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ja-JP" altLang="en-US" sz="1200" dirty="0">
                  <a:solidFill>
                    <a:schemeClr val="bg1"/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日　時（にちじ）</a:t>
              </a:r>
            </a:p>
          </p:txBody>
        </p:sp>
      </p:grpSp>
      <p:sp>
        <p:nvSpPr>
          <p:cNvPr id="35" name="正方形/長方形 34"/>
          <p:cNvSpPr/>
          <p:nvPr/>
        </p:nvSpPr>
        <p:spPr>
          <a:xfrm>
            <a:off x="4262609" y="4932842"/>
            <a:ext cx="3417897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altLang="ja-JP" sz="36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11</a:t>
            </a:r>
            <a:r>
              <a:rPr lang="ja-JP" altLang="en-US" sz="36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</a:t>
            </a:r>
            <a:r>
              <a:rPr lang="en-US" altLang="ja-JP" sz="36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26</a:t>
            </a:r>
            <a:r>
              <a:rPr lang="ja-JP" altLang="en-US" sz="36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 </a:t>
            </a:r>
            <a:r>
              <a:rPr lang="en-US" altLang="ja-JP" sz="36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36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火</a:t>
            </a:r>
            <a:r>
              <a:rPr lang="en-US" altLang="ja-JP" sz="36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  <a:endParaRPr lang="ja-JP" altLang="en-US" sz="36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4297053" y="5474075"/>
            <a:ext cx="3052006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altLang="ja-JP" sz="36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13:00</a:t>
            </a:r>
            <a:r>
              <a:rPr lang="ja-JP" altLang="en-US" sz="36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</a:t>
            </a:r>
            <a:r>
              <a:rPr lang="en-US" altLang="ja-JP" sz="36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16:00</a:t>
            </a:r>
            <a:endParaRPr lang="ja-JP" altLang="en-US" sz="36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4396224" y="6194291"/>
            <a:ext cx="2789158" cy="263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ja-JP" altLang="en-US" sz="1750" dirty="0">
                <a:solidFill>
                  <a:srgbClr val="0068B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１件</a:t>
            </a:r>
            <a:r>
              <a:rPr lang="en-US" altLang="ja-JP" sz="1750" dirty="0">
                <a:solidFill>
                  <a:srgbClr val="0068B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40</a:t>
            </a:r>
            <a:r>
              <a:rPr lang="ja-JP" altLang="en-US" sz="1750" dirty="0">
                <a:solidFill>
                  <a:srgbClr val="0068B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分　通訳も</a:t>
            </a:r>
            <a:r>
              <a:rPr lang="zh-TW" altLang="en-US" sz="1750" dirty="0">
                <a:solidFill>
                  <a:srgbClr val="0068B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無料</a:t>
            </a:r>
            <a:endParaRPr lang="ja-JP" altLang="en-US" sz="1750" dirty="0">
              <a:solidFill>
                <a:srgbClr val="0068B7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39" name="グループ化 38"/>
          <p:cNvGrpSpPr/>
          <p:nvPr/>
        </p:nvGrpSpPr>
        <p:grpSpPr>
          <a:xfrm>
            <a:off x="4238239" y="6741930"/>
            <a:ext cx="3072527" cy="274564"/>
            <a:chOff x="4165013" y="4582572"/>
            <a:chExt cx="3168000" cy="280134"/>
          </a:xfrm>
        </p:grpSpPr>
        <p:sp>
          <p:nvSpPr>
            <p:cNvPr id="40" name="正方形/長方形 39"/>
            <p:cNvSpPr/>
            <p:nvPr/>
          </p:nvSpPr>
          <p:spPr>
            <a:xfrm>
              <a:off x="4165013" y="4582572"/>
              <a:ext cx="3168000" cy="280134"/>
            </a:xfrm>
            <a:prstGeom prst="rect">
              <a:avLst/>
            </a:prstGeom>
            <a:solidFill>
              <a:srgbClr val="006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4235130" y="4616276"/>
              <a:ext cx="1897955" cy="184667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ja-JP" altLang="en-US" sz="1200" b="1" dirty="0">
                  <a:solidFill>
                    <a:schemeClr val="bg1"/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▶予約</a:t>
              </a:r>
              <a:r>
                <a:rPr lang="ja-JP" altLang="en-US" sz="800" b="1" dirty="0">
                  <a:solidFill>
                    <a:schemeClr val="bg1"/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（よやく）</a:t>
              </a:r>
              <a:r>
                <a:rPr lang="ja-JP" altLang="en-US" sz="1200" b="1" dirty="0">
                  <a:solidFill>
                    <a:schemeClr val="bg1"/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してください</a:t>
              </a:r>
            </a:p>
          </p:txBody>
        </p:sp>
      </p:grpSp>
      <p:grpSp>
        <p:nvGrpSpPr>
          <p:cNvPr id="42" name="グループ化 41"/>
          <p:cNvGrpSpPr/>
          <p:nvPr/>
        </p:nvGrpSpPr>
        <p:grpSpPr>
          <a:xfrm>
            <a:off x="4238239" y="7932664"/>
            <a:ext cx="3072527" cy="274564"/>
            <a:chOff x="4165013" y="4582572"/>
            <a:chExt cx="3168000" cy="280134"/>
          </a:xfrm>
        </p:grpSpPr>
        <p:sp>
          <p:nvSpPr>
            <p:cNvPr id="43" name="正方形/長方形 42"/>
            <p:cNvSpPr/>
            <p:nvPr/>
          </p:nvSpPr>
          <p:spPr>
            <a:xfrm>
              <a:off x="4165013" y="4582572"/>
              <a:ext cx="3168000" cy="280134"/>
            </a:xfrm>
            <a:prstGeom prst="rect">
              <a:avLst/>
            </a:prstGeom>
            <a:solidFill>
              <a:srgbClr val="006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正方形/長方形 43"/>
            <p:cNvSpPr/>
            <p:nvPr/>
          </p:nvSpPr>
          <p:spPr>
            <a:xfrm>
              <a:off x="4267904" y="4630968"/>
              <a:ext cx="1231107" cy="184667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ja-JP" altLang="en-US" sz="1200" b="1" dirty="0">
                  <a:solidFill>
                    <a:schemeClr val="bg1"/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▶場所（ばしょ）</a:t>
              </a:r>
            </a:p>
          </p:txBody>
        </p:sp>
      </p:grpSp>
      <p:sp>
        <p:nvSpPr>
          <p:cNvPr id="46" name="正方形/長方形 45"/>
          <p:cNvSpPr/>
          <p:nvPr/>
        </p:nvSpPr>
        <p:spPr>
          <a:xfrm>
            <a:off x="4271998" y="7416079"/>
            <a:ext cx="3429791" cy="218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200" dirty="0">
                <a:solidFill>
                  <a:srgbClr val="0068B7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平日（月～金）　</a:t>
            </a:r>
            <a:r>
              <a:rPr lang="en-US" altLang="ja-JP" sz="1200" dirty="0">
                <a:solidFill>
                  <a:srgbClr val="0068B7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9</a:t>
            </a:r>
            <a:r>
              <a:rPr lang="ja-JP" altLang="en-US" sz="1200" dirty="0">
                <a:solidFill>
                  <a:srgbClr val="0068B7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：</a:t>
            </a:r>
            <a:r>
              <a:rPr lang="en-US" altLang="ja-JP" sz="1200" dirty="0">
                <a:solidFill>
                  <a:srgbClr val="0068B7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00</a:t>
            </a:r>
            <a:r>
              <a:rPr lang="ja-JP" altLang="en-US" sz="1200" dirty="0">
                <a:solidFill>
                  <a:srgbClr val="0068B7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～</a:t>
            </a:r>
            <a:r>
              <a:rPr lang="en-US" altLang="ja-JP" sz="1200" dirty="0">
                <a:solidFill>
                  <a:srgbClr val="0068B7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17</a:t>
            </a:r>
            <a:r>
              <a:rPr lang="ja-JP" altLang="en-US" sz="1200" dirty="0">
                <a:solidFill>
                  <a:srgbClr val="0068B7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：</a:t>
            </a:r>
            <a:r>
              <a:rPr lang="en-US" altLang="ja-JP" sz="1200" dirty="0">
                <a:solidFill>
                  <a:srgbClr val="0068B7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00</a:t>
            </a:r>
            <a:endParaRPr lang="ja-JP" altLang="en-US" sz="1200" dirty="0">
              <a:solidFill>
                <a:srgbClr val="0068B7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4297053" y="8308263"/>
            <a:ext cx="3405821" cy="2226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dirty="0">
                <a:solidFill>
                  <a:srgbClr val="0068B7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横浜市多文化共生総合相談センター</a:t>
            </a:r>
            <a:endParaRPr lang="en-US" altLang="ja-JP" sz="1400" dirty="0">
              <a:solidFill>
                <a:srgbClr val="0068B7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534573" y="9335553"/>
            <a:ext cx="5177460" cy="9653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ja-JP" altLang="en-US" sz="2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横浜市多文化共生総合相談センター　</a:t>
            </a:r>
            <a:endParaRPr lang="en-US" altLang="ja-JP" sz="22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en-US" altLang="ja-JP" sz="2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TEL.045-222-1209</a:t>
            </a:r>
          </a:p>
          <a:p>
            <a:r>
              <a:rPr lang="en-US" altLang="ja-JP" sz="16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Email:</a:t>
            </a:r>
            <a:r>
              <a:rPr lang="ja-JP" altLang="en-US" sz="16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lang="en-US" altLang="ja-JP" sz="16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t-info@yoke.or.jp</a:t>
            </a:r>
            <a:endParaRPr lang="ja-JP" altLang="en-US" sz="16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521494" y="10324464"/>
            <a:ext cx="4637083" cy="2111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altLang="ja-JP" sz="1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Website</a:t>
            </a:r>
            <a:r>
              <a:rPr lang="ja-JP" altLang="en-US" sz="1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→</a:t>
            </a:r>
            <a:r>
              <a:rPr lang="en-US" altLang="ja-JP" sz="1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https://www</a:t>
            </a:r>
            <a:r>
              <a:rPr lang="en-US" altLang="ja-JP" sz="140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.yokoinfo.jp</a:t>
            </a:r>
            <a:endParaRPr lang="ja-JP" altLang="en-US" sz="1400" dirty="0">
              <a:solidFill>
                <a:schemeClr val="bg1"/>
              </a:solidFill>
              <a:latin typeface="Calibri" panose="020F0502020204030204" pitchFamily="34" charset="0"/>
              <a:ea typeface="HGSｺﾞｼｯｸE" panose="020B0900000000000000" pitchFamily="50" charset="-128"/>
              <a:cs typeface="Consolas" panose="020B0609020204030204" pitchFamily="49" charset="0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145107" y="790752"/>
            <a:ext cx="7541245" cy="824344"/>
          </a:xfrm>
          <a:prstGeom prst="rect">
            <a:avLst/>
          </a:prstGeom>
          <a:noFill/>
        </p:spPr>
        <p:txBody>
          <a:bodyPr wrap="square" lIns="0" tIns="0" rIns="0" bIns="0" anchor="t" anchorCtr="0">
            <a:spAutoFit/>
          </a:bodyPr>
          <a:lstStyle/>
          <a:p>
            <a:pPr algn="ctr">
              <a:lnSpc>
                <a:spcPts val="7800"/>
              </a:lnSpc>
            </a:pPr>
            <a:r>
              <a:rPr lang="ja-JP" altLang="en-US" sz="4200" dirty="0">
                <a:ln w="12700">
                  <a:noFill/>
                  <a:prstDash val="solid"/>
                </a:ln>
                <a:solidFill>
                  <a:srgbClr val="FFF200"/>
                </a:solidFill>
                <a:effectLst>
                  <a:outerShdw blurRad="50800" dist="38100" dir="2700000" algn="tl" rotWithShape="0">
                    <a:prstClr val="black">
                      <a:alpha val="5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外国人のための無料法律相談会</a:t>
            </a:r>
          </a:p>
        </p:txBody>
      </p:sp>
      <p:sp>
        <p:nvSpPr>
          <p:cNvPr id="50" name="正方形/長方形 49"/>
          <p:cNvSpPr/>
          <p:nvPr/>
        </p:nvSpPr>
        <p:spPr>
          <a:xfrm>
            <a:off x="405679" y="9062983"/>
            <a:ext cx="1343256" cy="18099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ja-JP" altLang="en-US" sz="12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予約・お問い合わせ</a:t>
            </a:r>
          </a:p>
        </p:txBody>
      </p:sp>
      <p:sp>
        <p:nvSpPr>
          <p:cNvPr id="48" name="正方形/長方形 47"/>
          <p:cNvSpPr/>
          <p:nvPr/>
        </p:nvSpPr>
        <p:spPr>
          <a:xfrm>
            <a:off x="781519" y="174986"/>
            <a:ext cx="6822380" cy="21544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ja-JP" altLang="en-US" sz="1400" b="1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主催：関東弁護士会連合会</a:t>
            </a:r>
            <a:r>
              <a:rPr lang="en-US" altLang="ja-JP" sz="1400" b="1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×</a:t>
            </a:r>
            <a:r>
              <a:rPr lang="ja-JP" altLang="en-US" sz="1400" b="1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神奈川県弁護士会</a:t>
            </a:r>
            <a:r>
              <a:rPr lang="en-US" altLang="ja-JP" sz="1400" b="1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×(</a:t>
            </a:r>
            <a:r>
              <a:rPr lang="ja-JP" altLang="en-US" sz="1400" b="1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公財</a:t>
            </a:r>
            <a:r>
              <a:rPr lang="en-US" altLang="ja-JP" sz="1400" b="1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)</a:t>
            </a:r>
            <a:r>
              <a:rPr lang="ja-JP" altLang="en-US" sz="1400" b="1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横浜市国際交流協会（</a:t>
            </a:r>
            <a:r>
              <a:rPr lang="en-US" altLang="ja-JP" sz="1400" b="1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YOKE</a:t>
            </a:r>
            <a:r>
              <a:rPr lang="ja-JP" altLang="en-US" sz="1400" b="1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）</a:t>
            </a:r>
          </a:p>
        </p:txBody>
      </p:sp>
      <p:sp>
        <p:nvSpPr>
          <p:cNvPr id="59" name="正方形/長方形 58"/>
          <p:cNvSpPr/>
          <p:nvPr/>
        </p:nvSpPr>
        <p:spPr>
          <a:xfrm>
            <a:off x="468138" y="806895"/>
            <a:ext cx="7672972" cy="2488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ja-JP" altLang="en-US" sz="165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がい こく じん　　　　　　 　　　　 む りょう ほう りつ  そう だん かい</a:t>
            </a:r>
          </a:p>
        </p:txBody>
      </p:sp>
      <p:pic>
        <p:nvPicPr>
          <p:cNvPr id="141" name="図 140" descr="YOKE地図具ﾘﾝ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45" y="9344776"/>
            <a:ext cx="1648401" cy="1336516"/>
          </a:xfrm>
          <a:prstGeom prst="rect">
            <a:avLst/>
          </a:prstGeom>
        </p:spPr>
      </p:pic>
      <p:sp>
        <p:nvSpPr>
          <p:cNvPr id="142" name="正方形/長方形 141"/>
          <p:cNvSpPr/>
          <p:nvPr/>
        </p:nvSpPr>
        <p:spPr>
          <a:xfrm>
            <a:off x="4256153" y="2516272"/>
            <a:ext cx="3429791" cy="37707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900" dirty="0">
                <a:solidFill>
                  <a:srgbClr val="0068B7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　ざいりゅうしかく　へんこう</a:t>
            </a:r>
            <a:endParaRPr lang="en-US" altLang="ja-JP" sz="900" dirty="0">
              <a:solidFill>
                <a:srgbClr val="0068B7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>
              <a:lnSpc>
                <a:spcPts val="2000"/>
              </a:lnSpc>
            </a:pPr>
            <a:r>
              <a:rPr lang="en-US" altLang="ja-JP" sz="1650" dirty="0">
                <a:solidFill>
                  <a:srgbClr val="0068B7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‐</a:t>
            </a:r>
            <a:r>
              <a:rPr lang="ja-JP" altLang="en-US" sz="1650" dirty="0">
                <a:solidFill>
                  <a:srgbClr val="0068B7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在留資格を変更したい</a:t>
            </a:r>
            <a:endParaRPr lang="ja-JP" altLang="en-US" sz="1200" dirty="0">
              <a:solidFill>
                <a:srgbClr val="0068B7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46" name="正方形/長方形 145"/>
          <p:cNvSpPr/>
          <p:nvPr/>
        </p:nvSpPr>
        <p:spPr>
          <a:xfrm>
            <a:off x="4260860" y="4124921"/>
            <a:ext cx="3429791" cy="355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800" dirty="0">
                <a:solidFill>
                  <a:srgbClr val="0068B7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　ざんぎょうだい　はら</a:t>
            </a:r>
            <a:endParaRPr lang="en-US" altLang="ja-JP" sz="800" dirty="0">
              <a:solidFill>
                <a:srgbClr val="0068B7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>
              <a:lnSpc>
                <a:spcPts val="2000"/>
              </a:lnSpc>
            </a:pPr>
            <a:r>
              <a:rPr lang="en-US" altLang="ja-JP" sz="1600" dirty="0">
                <a:solidFill>
                  <a:srgbClr val="0068B7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‐</a:t>
            </a:r>
            <a:r>
              <a:rPr lang="ja-JP" altLang="en-US" sz="1600" dirty="0">
                <a:solidFill>
                  <a:srgbClr val="0068B7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残業代を払ってもらえない  など</a:t>
            </a:r>
            <a:endParaRPr lang="ja-JP" altLang="en-US" sz="1100" dirty="0">
              <a:solidFill>
                <a:srgbClr val="0068B7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47" name="正方形/長方形 146"/>
          <p:cNvSpPr/>
          <p:nvPr/>
        </p:nvSpPr>
        <p:spPr>
          <a:xfrm>
            <a:off x="4256154" y="2922595"/>
            <a:ext cx="3429791" cy="37707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900" dirty="0">
                <a:solidFill>
                  <a:srgbClr val="0068B7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　りこん</a:t>
            </a:r>
            <a:endParaRPr lang="en-US" altLang="ja-JP" sz="900" dirty="0">
              <a:solidFill>
                <a:srgbClr val="0068B7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>
              <a:lnSpc>
                <a:spcPts val="2000"/>
              </a:lnSpc>
            </a:pPr>
            <a:r>
              <a:rPr lang="en-US" altLang="ja-JP" sz="1650" dirty="0">
                <a:solidFill>
                  <a:srgbClr val="0068B7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‐</a:t>
            </a:r>
            <a:r>
              <a:rPr lang="ja-JP" altLang="en-US" sz="1650" dirty="0">
                <a:solidFill>
                  <a:srgbClr val="0068B7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離婚したい</a:t>
            </a:r>
            <a:endParaRPr lang="ja-JP" altLang="en-US" sz="1200" dirty="0">
              <a:solidFill>
                <a:srgbClr val="0068B7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48" name="正方形/長方形 147"/>
          <p:cNvSpPr/>
          <p:nvPr/>
        </p:nvSpPr>
        <p:spPr>
          <a:xfrm>
            <a:off x="4238239" y="3309810"/>
            <a:ext cx="3429791" cy="37707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900" dirty="0">
                <a:solidFill>
                  <a:srgbClr val="0068B7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　</a:t>
            </a:r>
            <a:r>
              <a:rPr lang="ja-JP" altLang="en-US" sz="900" dirty="0" err="1">
                <a:solidFill>
                  <a:srgbClr val="0068B7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きんじょ</a:t>
            </a:r>
            <a:endParaRPr lang="en-US" altLang="ja-JP" sz="900" dirty="0">
              <a:solidFill>
                <a:srgbClr val="0068B7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>
              <a:lnSpc>
                <a:spcPts val="2000"/>
              </a:lnSpc>
            </a:pPr>
            <a:r>
              <a:rPr lang="en-US" altLang="ja-JP" sz="1650" dirty="0">
                <a:solidFill>
                  <a:srgbClr val="0068B7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‐</a:t>
            </a:r>
            <a:r>
              <a:rPr lang="ja-JP" altLang="en-US" sz="1650" dirty="0">
                <a:solidFill>
                  <a:srgbClr val="0068B7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近所でトラブルがある</a:t>
            </a:r>
            <a:endParaRPr lang="ja-JP" altLang="en-US" sz="1200" dirty="0">
              <a:solidFill>
                <a:srgbClr val="0068B7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49" name="正方形/長方形 148"/>
          <p:cNvSpPr/>
          <p:nvPr/>
        </p:nvSpPr>
        <p:spPr>
          <a:xfrm>
            <a:off x="4250715" y="3724080"/>
            <a:ext cx="3429791" cy="3492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900" dirty="0">
                <a:solidFill>
                  <a:srgbClr val="0068B7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　ろうさい　みと</a:t>
            </a:r>
            <a:endParaRPr lang="en-US" altLang="ja-JP" sz="900" dirty="0">
              <a:solidFill>
                <a:srgbClr val="0068B7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>
              <a:lnSpc>
                <a:spcPts val="2000"/>
              </a:lnSpc>
            </a:pPr>
            <a:r>
              <a:rPr lang="en-US" altLang="ja-JP" sz="1650" dirty="0">
                <a:solidFill>
                  <a:srgbClr val="0068B7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‐</a:t>
            </a:r>
            <a:r>
              <a:rPr lang="ja-JP" altLang="en-US" sz="1650" dirty="0">
                <a:solidFill>
                  <a:srgbClr val="0068B7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労災が認められない</a:t>
            </a:r>
            <a:endParaRPr lang="ja-JP" altLang="en-US" sz="1200" dirty="0">
              <a:solidFill>
                <a:srgbClr val="0068B7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0010" y="3005522"/>
            <a:ext cx="875800" cy="1186477"/>
          </a:xfrm>
          <a:prstGeom prst="rect">
            <a:avLst/>
          </a:prstGeom>
        </p:spPr>
      </p:pic>
      <p:sp>
        <p:nvSpPr>
          <p:cNvPr id="153" name="正方形/長方形 152"/>
          <p:cNvSpPr/>
          <p:nvPr/>
        </p:nvSpPr>
        <p:spPr>
          <a:xfrm>
            <a:off x="4758535" y="1793774"/>
            <a:ext cx="2705167" cy="27149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ja-JP" altLang="en-US" sz="1800" b="1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通訳つき・秘密は守ります</a:t>
            </a:r>
          </a:p>
        </p:txBody>
      </p:sp>
      <p:sp>
        <p:nvSpPr>
          <p:cNvPr id="154" name="正方形/長方形 153"/>
          <p:cNvSpPr/>
          <p:nvPr/>
        </p:nvSpPr>
        <p:spPr>
          <a:xfrm>
            <a:off x="4766779" y="1691596"/>
            <a:ext cx="1990008" cy="12066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ja-JP" altLang="en-US" sz="8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つう やく　　　　　　　 ひ みつ　　 まも</a:t>
            </a:r>
          </a:p>
        </p:txBody>
      </p:sp>
      <p:sp>
        <p:nvSpPr>
          <p:cNvPr id="165" name="正方形/長方形 164"/>
          <p:cNvSpPr/>
          <p:nvPr/>
        </p:nvSpPr>
        <p:spPr>
          <a:xfrm>
            <a:off x="4930137" y="6115863"/>
            <a:ext cx="2189009" cy="12066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ja-JP" altLang="en-US" sz="800" dirty="0">
                <a:solidFill>
                  <a:srgbClr val="0068B7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けん　　　ぷん　　つうやく　　むりょう　　　</a:t>
            </a:r>
          </a:p>
        </p:txBody>
      </p:sp>
      <p:sp>
        <p:nvSpPr>
          <p:cNvPr id="166" name="正方形/長方形 165"/>
          <p:cNvSpPr/>
          <p:nvPr/>
        </p:nvSpPr>
        <p:spPr>
          <a:xfrm>
            <a:off x="562337" y="9261970"/>
            <a:ext cx="3447403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ja-JP" altLang="en-US" sz="8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よこ  はま  し　　た　ぶん  か　きょう せい　そう ごう　そう だん</a:t>
            </a:r>
          </a:p>
        </p:txBody>
      </p:sp>
      <p:sp>
        <p:nvSpPr>
          <p:cNvPr id="167" name="正方形/長方形 166"/>
          <p:cNvSpPr/>
          <p:nvPr/>
        </p:nvSpPr>
        <p:spPr>
          <a:xfrm>
            <a:off x="4265008" y="7079442"/>
            <a:ext cx="2812902" cy="3016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altLang="ja-JP" sz="2000" dirty="0">
                <a:solidFill>
                  <a:srgbClr val="0068B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TEL.045-222-1209</a:t>
            </a:r>
            <a:endParaRPr lang="ja-JP" altLang="en-US" sz="2000" dirty="0">
              <a:solidFill>
                <a:srgbClr val="0068B7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68" name="正方形/長方形 167"/>
          <p:cNvSpPr/>
          <p:nvPr/>
        </p:nvSpPr>
        <p:spPr>
          <a:xfrm>
            <a:off x="4174108" y="7614557"/>
            <a:ext cx="3429791" cy="2139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200" dirty="0">
                <a:solidFill>
                  <a:srgbClr val="0068B7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（いつでも</a:t>
            </a:r>
            <a:r>
              <a:rPr lang="en-US" altLang="ja-JP" sz="1200" dirty="0">
                <a:solidFill>
                  <a:srgbClr val="0068B7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12</a:t>
            </a:r>
            <a:r>
              <a:rPr lang="ja-JP" altLang="en-US" sz="1200" dirty="0">
                <a:solidFill>
                  <a:srgbClr val="0068B7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言語</a:t>
            </a:r>
            <a:r>
              <a:rPr lang="en-US" altLang="ja-JP" sz="800" dirty="0">
                <a:solidFill>
                  <a:srgbClr val="0068B7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(</a:t>
            </a:r>
            <a:r>
              <a:rPr lang="ja-JP" altLang="en-US" sz="800" dirty="0">
                <a:solidFill>
                  <a:srgbClr val="0068B7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げんご）</a:t>
            </a:r>
            <a:r>
              <a:rPr lang="ja-JP" altLang="en-US" sz="1200" dirty="0">
                <a:solidFill>
                  <a:srgbClr val="0068B7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で対応</a:t>
            </a:r>
            <a:r>
              <a:rPr lang="en-US" altLang="ja-JP" sz="800" dirty="0">
                <a:solidFill>
                  <a:srgbClr val="0068B7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(</a:t>
            </a:r>
            <a:r>
              <a:rPr lang="ja-JP" altLang="en-US" sz="800" dirty="0">
                <a:solidFill>
                  <a:srgbClr val="0068B7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たいおう</a:t>
            </a:r>
            <a:r>
              <a:rPr lang="en-US" altLang="ja-JP" sz="800" dirty="0">
                <a:solidFill>
                  <a:srgbClr val="0068B7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)</a:t>
            </a:r>
            <a:r>
              <a:rPr lang="ja-JP" altLang="en-US" sz="1200" dirty="0">
                <a:solidFill>
                  <a:srgbClr val="0068B7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します）</a:t>
            </a:r>
          </a:p>
        </p:txBody>
      </p:sp>
      <p:sp>
        <p:nvSpPr>
          <p:cNvPr id="170" name="正方形/長方形 169"/>
          <p:cNvSpPr/>
          <p:nvPr/>
        </p:nvSpPr>
        <p:spPr>
          <a:xfrm>
            <a:off x="322521" y="485684"/>
            <a:ext cx="819240" cy="333425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/>
          <a:p>
            <a:pPr>
              <a:lnSpc>
                <a:spcPts val="2600"/>
              </a:lnSpc>
            </a:pPr>
            <a:r>
              <a:rPr lang="en-US" altLang="ja-JP" sz="2400" b="1" dirty="0">
                <a:solidFill>
                  <a:schemeClr val="bg1"/>
                </a:solidFill>
                <a:latin typeface="Arial" panose="020B0604020202020204" pitchFamily="34" charset="0"/>
                <a:ea typeface="HGPｺﾞｼｯｸE" panose="020B0900000000000000" pitchFamily="50" charset="-128"/>
                <a:cs typeface="Arial" panose="020B0604020202020204" pitchFamily="34" charset="0"/>
              </a:rPr>
              <a:t>2024</a:t>
            </a:r>
            <a:endParaRPr lang="ja-JP" altLang="en-US" sz="2400" b="1" dirty="0">
              <a:solidFill>
                <a:schemeClr val="bg1"/>
              </a:solidFill>
              <a:latin typeface="Arial" panose="020B0604020202020204" pitchFamily="34" charset="0"/>
              <a:ea typeface="HGPｺﾞｼｯｸE" panose="020B0900000000000000" pitchFamily="50" charset="-128"/>
              <a:cs typeface="Arial" panose="020B0604020202020204" pitchFamily="34" charset="0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871" y="9648895"/>
            <a:ext cx="807416" cy="1033882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94453" y="9870524"/>
            <a:ext cx="785961" cy="794273"/>
          </a:xfrm>
          <a:prstGeom prst="rect">
            <a:avLst/>
          </a:prstGeom>
        </p:spPr>
      </p:pic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328DEA30-1767-DAA8-4CA1-357053BFFF12}"/>
              </a:ext>
            </a:extLst>
          </p:cNvPr>
          <p:cNvGrpSpPr/>
          <p:nvPr/>
        </p:nvGrpSpPr>
        <p:grpSpPr>
          <a:xfrm>
            <a:off x="186428" y="2186060"/>
            <a:ext cx="4306342" cy="6589092"/>
            <a:chOff x="85773" y="2123677"/>
            <a:chExt cx="4440154" cy="6722739"/>
          </a:xfrm>
        </p:grpSpPr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ABD67EFD-D6E4-D036-1010-341FE6ED2AD8}"/>
                </a:ext>
              </a:extLst>
            </p:cNvPr>
            <p:cNvGrpSpPr/>
            <p:nvPr/>
          </p:nvGrpSpPr>
          <p:grpSpPr>
            <a:xfrm>
              <a:off x="169706" y="2123677"/>
              <a:ext cx="3858182" cy="468214"/>
              <a:chOff x="169706" y="2123677"/>
              <a:chExt cx="3858182" cy="468214"/>
            </a:xfrm>
          </p:grpSpPr>
          <p:grpSp>
            <p:nvGrpSpPr>
              <p:cNvPr id="17" name="グループ化 16">
                <a:extLst>
                  <a:ext uri="{FF2B5EF4-FFF2-40B4-BE49-F238E27FC236}">
                    <a16:creationId xmlns:a16="http://schemas.microsoft.com/office/drawing/2014/main" id="{C0B5EB20-47E0-4A54-BB28-BB5AD3BC4009}"/>
                  </a:ext>
                </a:extLst>
              </p:cNvPr>
              <p:cNvGrpSpPr/>
              <p:nvPr/>
            </p:nvGrpSpPr>
            <p:grpSpPr>
              <a:xfrm>
                <a:off x="169706" y="2123677"/>
                <a:ext cx="3858182" cy="468214"/>
                <a:chOff x="169706" y="2217894"/>
                <a:chExt cx="3858182" cy="468214"/>
              </a:xfrm>
            </p:grpSpPr>
            <p:sp>
              <p:nvSpPr>
                <p:cNvPr id="93" name="正方形/長方形 92"/>
                <p:cNvSpPr/>
                <p:nvPr/>
              </p:nvSpPr>
              <p:spPr>
                <a:xfrm>
                  <a:off x="175889" y="2217894"/>
                  <a:ext cx="3851999" cy="468000"/>
                </a:xfrm>
                <a:prstGeom prst="rect">
                  <a:avLst/>
                </a:prstGeom>
                <a:solidFill>
                  <a:srgbClr val="FFFCDB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94" name="正方形/長方形 93"/>
                <p:cNvSpPr/>
                <p:nvPr/>
              </p:nvSpPr>
              <p:spPr>
                <a:xfrm>
                  <a:off x="169706" y="2218108"/>
                  <a:ext cx="504000" cy="468000"/>
                </a:xfrm>
                <a:prstGeom prst="rect">
                  <a:avLst/>
                </a:prstGeom>
                <a:solidFill>
                  <a:srgbClr val="C30D0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sp>
            <p:nvSpPr>
              <p:cNvPr id="95" name="正方形/長方形 94"/>
              <p:cNvSpPr/>
              <p:nvPr/>
            </p:nvSpPr>
            <p:spPr>
              <a:xfrm>
                <a:off x="792218" y="2226233"/>
                <a:ext cx="3055039" cy="293350"/>
              </a:xfrm>
              <a:prstGeom prst="rect">
                <a:avLst/>
              </a:prstGeom>
            </p:spPr>
            <p:txBody>
              <a:bodyPr wrap="square" lIns="0" tIns="0" rIns="0" bIns="0" anchor="ctr" anchorCtr="0">
                <a:spAutoFit/>
              </a:bodyPr>
              <a:lstStyle/>
              <a:p>
                <a:pPr>
                  <a:lnSpc>
                    <a:spcPts val="2600"/>
                  </a:lnSpc>
                </a:pPr>
                <a:r>
                  <a:rPr lang="zh-CN" altLang="en-US" sz="2000" b="1" dirty="0">
                    <a:latin typeface="SimHei" panose="02010609060101010101" pitchFamily="49" charset="-122"/>
                    <a:ea typeface="SimHei" panose="02010609060101010101" pitchFamily="49" charset="-122"/>
                  </a:rPr>
                  <a:t>律师法律咨询</a:t>
                </a:r>
                <a:r>
                  <a:rPr lang="en-US" altLang="zh-CN" sz="2000" b="1" dirty="0">
                    <a:latin typeface="SimHei" panose="02010609060101010101" pitchFamily="49" charset="-122"/>
                    <a:ea typeface="SimHei" panose="02010609060101010101" pitchFamily="49" charset="-122"/>
                  </a:rPr>
                  <a:t>(</a:t>
                </a:r>
                <a:r>
                  <a:rPr lang="zh-CN" altLang="en-US" sz="2000" b="1" dirty="0">
                    <a:latin typeface="SimHei" panose="02010609060101010101" pitchFamily="49" charset="-122"/>
                    <a:ea typeface="SimHei" panose="02010609060101010101" pitchFamily="49" charset="-122"/>
                  </a:rPr>
                  <a:t>免费</a:t>
                </a:r>
                <a:r>
                  <a:rPr lang="en-US" altLang="zh-CN" sz="2000" b="1" dirty="0">
                    <a:latin typeface="SimHei" panose="02010609060101010101" pitchFamily="49" charset="-122"/>
                    <a:ea typeface="SimHei" panose="02010609060101010101" pitchFamily="49" charset="-122"/>
                  </a:rPr>
                  <a:t>)</a:t>
                </a:r>
              </a:p>
            </p:txBody>
          </p:sp>
          <p:sp>
            <p:nvSpPr>
              <p:cNvPr id="150" name="正方形/長方形 149"/>
              <p:cNvSpPr/>
              <p:nvPr/>
            </p:nvSpPr>
            <p:spPr>
              <a:xfrm>
                <a:off x="216492" y="2282757"/>
                <a:ext cx="409513" cy="15700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ja-JP" altLang="en-US" sz="1000" b="1" dirty="0">
                    <a:solidFill>
                      <a:schemeClr val="bg1"/>
                    </a:solidFill>
                    <a:latin typeface="HGｺﾞｼｯｸE" panose="020B0909000000000000" pitchFamily="49" charset="-128"/>
                    <a:ea typeface="HGｺﾞｼｯｸE" panose="020B0909000000000000" pitchFamily="49" charset="-128"/>
                  </a:rPr>
                  <a:t>中国語</a:t>
                </a:r>
              </a:p>
            </p:txBody>
          </p:sp>
        </p:grpSp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1CB7020F-04E1-8219-C2E0-214C10A74EC8}"/>
                </a:ext>
              </a:extLst>
            </p:cNvPr>
            <p:cNvGrpSpPr/>
            <p:nvPr/>
          </p:nvGrpSpPr>
          <p:grpSpPr>
            <a:xfrm>
              <a:off x="175889" y="2748287"/>
              <a:ext cx="3859217" cy="471988"/>
              <a:chOff x="175889" y="2748287"/>
              <a:chExt cx="3859217" cy="471988"/>
            </a:xfrm>
          </p:grpSpPr>
          <p:grpSp>
            <p:nvGrpSpPr>
              <p:cNvPr id="15" name="グループ化 14">
                <a:extLst>
                  <a:ext uri="{FF2B5EF4-FFF2-40B4-BE49-F238E27FC236}">
                    <a16:creationId xmlns:a16="http://schemas.microsoft.com/office/drawing/2014/main" id="{DC1474B3-4CC9-43F3-E85C-2D6FEFF554EB}"/>
                  </a:ext>
                </a:extLst>
              </p:cNvPr>
              <p:cNvGrpSpPr/>
              <p:nvPr/>
            </p:nvGrpSpPr>
            <p:grpSpPr>
              <a:xfrm>
                <a:off x="175889" y="2748287"/>
                <a:ext cx="3852001" cy="471988"/>
                <a:chOff x="185492" y="2848284"/>
                <a:chExt cx="3852001" cy="471988"/>
              </a:xfrm>
            </p:grpSpPr>
            <p:sp>
              <p:nvSpPr>
                <p:cNvPr id="99" name="正方形/長方形 98"/>
                <p:cNvSpPr/>
                <p:nvPr/>
              </p:nvSpPr>
              <p:spPr>
                <a:xfrm>
                  <a:off x="185492" y="2852272"/>
                  <a:ext cx="3852001" cy="468000"/>
                </a:xfrm>
                <a:prstGeom prst="rect">
                  <a:avLst/>
                </a:prstGeom>
                <a:solidFill>
                  <a:srgbClr val="FFFCDB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00" name="正方形/長方形 99"/>
                <p:cNvSpPr/>
                <p:nvPr/>
              </p:nvSpPr>
              <p:spPr>
                <a:xfrm>
                  <a:off x="189676" y="2848284"/>
                  <a:ext cx="504000" cy="4680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sp>
            <p:nvSpPr>
              <p:cNvPr id="98" name="正方形/長方形 97"/>
              <p:cNvSpPr/>
              <p:nvPr/>
            </p:nvSpPr>
            <p:spPr>
              <a:xfrm>
                <a:off x="789514" y="2820407"/>
                <a:ext cx="3245592" cy="333425"/>
              </a:xfrm>
              <a:prstGeom prst="rect">
                <a:avLst/>
              </a:prstGeom>
            </p:spPr>
            <p:txBody>
              <a:bodyPr wrap="square" lIns="0" tIns="0" rIns="0" bIns="0" anchor="ctr" anchorCtr="0">
                <a:spAutoFit/>
              </a:bodyPr>
              <a:lstStyle/>
              <a:p>
                <a:pPr>
                  <a:lnSpc>
                    <a:spcPts val="2600"/>
                  </a:lnSpc>
                </a:pPr>
                <a:r>
                  <a:rPr lang="en-US" altLang="ja-JP" sz="2000" b="1" dirty="0">
                    <a:latin typeface="Arial" panose="020B0604020202020204" pitchFamily="34" charset="0"/>
                    <a:ea typeface="HGPｺﾞｼｯｸE" panose="020B0900000000000000" pitchFamily="50" charset="-128"/>
                    <a:cs typeface="Arial" panose="020B0604020202020204" pitchFamily="34" charset="0"/>
                  </a:rPr>
                  <a:t>Legal Consultation (Free)</a:t>
                </a:r>
                <a:endParaRPr lang="ja-JP" altLang="en-US" sz="2000" b="1" dirty="0">
                  <a:latin typeface="Arial" panose="020B0604020202020204" pitchFamily="34" charset="0"/>
                  <a:ea typeface="HGPｺﾞｼｯｸE" panose="020B0900000000000000" pitchFamily="50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56" name="正方形/長方形 155"/>
              <p:cNvSpPr/>
              <p:nvPr/>
            </p:nvSpPr>
            <p:spPr>
              <a:xfrm>
                <a:off x="301131" y="2917633"/>
                <a:ext cx="264450" cy="157009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ja-JP" altLang="en-US" sz="1000" b="1" dirty="0">
                    <a:latin typeface="Arial" panose="020B0604020202020204" pitchFamily="34" charset="0"/>
                    <a:ea typeface="HGｺﾞｼｯｸE" panose="020B0909000000000000" pitchFamily="49" charset="-128"/>
                    <a:cs typeface="Arial" panose="020B0604020202020204" pitchFamily="34" charset="0"/>
                  </a:rPr>
                  <a:t>英語</a:t>
                </a:r>
                <a:endParaRPr lang="ja-JP" altLang="en-US" sz="900" b="1" dirty="0">
                  <a:latin typeface="Arial" panose="020B0604020202020204" pitchFamily="34" charset="0"/>
                  <a:ea typeface="HGｺﾞｼｯｸE" panose="020B0909000000000000" pitchFamily="49" charset="-128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A2FE0514-26BD-27F7-B7BB-246ABF25C456}"/>
                </a:ext>
              </a:extLst>
            </p:cNvPr>
            <p:cNvGrpSpPr/>
            <p:nvPr/>
          </p:nvGrpSpPr>
          <p:grpSpPr>
            <a:xfrm>
              <a:off x="175888" y="3374120"/>
              <a:ext cx="3852001" cy="468000"/>
              <a:chOff x="175888" y="3374120"/>
              <a:chExt cx="3852001" cy="468000"/>
            </a:xfrm>
          </p:grpSpPr>
          <p:grpSp>
            <p:nvGrpSpPr>
              <p:cNvPr id="18" name="グループ化 17">
                <a:extLst>
                  <a:ext uri="{FF2B5EF4-FFF2-40B4-BE49-F238E27FC236}">
                    <a16:creationId xmlns:a16="http://schemas.microsoft.com/office/drawing/2014/main" id="{A7C3329C-5720-49A2-7D84-892082E2672E}"/>
                  </a:ext>
                </a:extLst>
              </p:cNvPr>
              <p:cNvGrpSpPr/>
              <p:nvPr/>
            </p:nvGrpSpPr>
            <p:grpSpPr>
              <a:xfrm>
                <a:off x="175888" y="3374120"/>
                <a:ext cx="3852001" cy="468000"/>
                <a:chOff x="202496" y="3442307"/>
                <a:chExt cx="3852001" cy="470334"/>
              </a:xfrm>
            </p:grpSpPr>
            <p:grpSp>
              <p:nvGrpSpPr>
                <p:cNvPr id="107" name="グループ化 106"/>
                <p:cNvGrpSpPr/>
                <p:nvPr/>
              </p:nvGrpSpPr>
              <p:grpSpPr>
                <a:xfrm>
                  <a:off x="202496" y="3442307"/>
                  <a:ext cx="3852001" cy="470334"/>
                  <a:chOff x="498142" y="4304580"/>
                  <a:chExt cx="3451754" cy="1031117"/>
                </a:xfrm>
              </p:grpSpPr>
              <p:sp>
                <p:nvSpPr>
                  <p:cNvPr id="109" name="正方形/長方形 108"/>
                  <p:cNvSpPr/>
                  <p:nvPr/>
                </p:nvSpPr>
                <p:spPr>
                  <a:xfrm>
                    <a:off x="498143" y="4304580"/>
                    <a:ext cx="3451753" cy="1026000"/>
                  </a:xfrm>
                  <a:prstGeom prst="rect">
                    <a:avLst/>
                  </a:prstGeom>
                  <a:solidFill>
                    <a:srgbClr val="FFFCDB"/>
                  </a:solidFill>
                  <a:ln>
                    <a:noFill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110" name="正方形/長方形 109"/>
                  <p:cNvSpPr/>
                  <p:nvPr/>
                </p:nvSpPr>
                <p:spPr>
                  <a:xfrm>
                    <a:off x="498142" y="4309696"/>
                    <a:ext cx="451631" cy="1026001"/>
                  </a:xfrm>
                  <a:prstGeom prst="rect">
                    <a:avLst/>
                  </a:prstGeom>
                  <a:solidFill>
                    <a:srgbClr val="92D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</p:grpSp>
            <p:sp>
              <p:nvSpPr>
                <p:cNvPr id="108" name="正方形/長方形 107"/>
                <p:cNvSpPr/>
                <p:nvPr/>
              </p:nvSpPr>
              <p:spPr>
                <a:xfrm>
                  <a:off x="499972" y="3533110"/>
                  <a:ext cx="3381335" cy="308482"/>
                </a:xfrm>
                <a:prstGeom prst="rect">
                  <a:avLst/>
                </a:prstGeom>
              </p:spPr>
              <p:txBody>
                <a:bodyPr wrap="square" lIns="0" tIns="0" rIns="0" bIns="0" anchor="ctr" anchorCtr="0">
                  <a:spAutoFit/>
                </a:bodyPr>
                <a:lstStyle/>
                <a:p>
                  <a:pPr algn="ctr">
                    <a:lnSpc>
                      <a:spcPts val="2600"/>
                    </a:lnSpc>
                  </a:pPr>
                  <a:r>
                    <a:rPr lang="en-US" altLang="ja-JP" sz="2000" b="1" dirty="0" err="1">
                      <a:latin typeface="Arial" panose="020B0604020202020204" pitchFamily="34" charset="0"/>
                      <a:ea typeface="HGPｺﾞｼｯｸE" panose="020B0900000000000000" pitchFamily="50" charset="-128"/>
                      <a:cs typeface="Arial" panose="020B0604020202020204" pitchFamily="34" charset="0"/>
                    </a:rPr>
                    <a:t>Consulta</a:t>
                  </a:r>
                  <a:r>
                    <a:rPr lang="en-US" altLang="ja-JP" sz="2000" b="1" dirty="0">
                      <a:latin typeface="Arial" panose="020B0604020202020204" pitchFamily="34" charset="0"/>
                      <a:ea typeface="HGPｺﾞｼｯｸE" panose="020B0900000000000000" pitchFamily="50" charset="-128"/>
                      <a:cs typeface="Arial" panose="020B0604020202020204" pitchFamily="34" charset="0"/>
                    </a:rPr>
                    <a:t> legal (Gratis)</a:t>
                  </a:r>
                  <a:endParaRPr lang="ja-JP" altLang="en-US" sz="2000" b="1" dirty="0">
                    <a:latin typeface="Arial" panose="020B0604020202020204" pitchFamily="34" charset="0"/>
                    <a:ea typeface="HGPｺﾞｼｯｸE" panose="020B0900000000000000" pitchFamily="50" charset="-128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57" name="正方形/長方形 156"/>
              <p:cNvSpPr/>
              <p:nvPr/>
            </p:nvSpPr>
            <p:spPr>
              <a:xfrm>
                <a:off x="190650" y="3570752"/>
                <a:ext cx="482098" cy="10990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ja-JP" altLang="en-US" sz="700" b="1" dirty="0">
                    <a:latin typeface="Arial" panose="020B0604020202020204" pitchFamily="34" charset="0"/>
                    <a:ea typeface="HGｺﾞｼｯｸE" panose="020B0909000000000000" pitchFamily="49" charset="-128"/>
                    <a:cs typeface="Arial" panose="020B0604020202020204" pitchFamily="34" charset="0"/>
                  </a:rPr>
                  <a:t>スペイン語</a:t>
                </a:r>
              </a:p>
            </p:txBody>
          </p:sp>
        </p:grpSp>
        <p:grpSp>
          <p:nvGrpSpPr>
            <p:cNvPr id="19" name="グループ化 18">
              <a:extLst>
                <a:ext uri="{FF2B5EF4-FFF2-40B4-BE49-F238E27FC236}">
                  <a16:creationId xmlns:a16="http://schemas.microsoft.com/office/drawing/2014/main" id="{42516A18-776A-75B1-B48B-A97EDE49CC2B}"/>
                </a:ext>
              </a:extLst>
            </p:cNvPr>
            <p:cNvGrpSpPr/>
            <p:nvPr/>
          </p:nvGrpSpPr>
          <p:grpSpPr>
            <a:xfrm>
              <a:off x="175889" y="4623342"/>
              <a:ext cx="3852001" cy="471109"/>
              <a:chOff x="175889" y="4623342"/>
              <a:chExt cx="3852001" cy="471109"/>
            </a:xfrm>
          </p:grpSpPr>
          <p:grpSp>
            <p:nvGrpSpPr>
              <p:cNvPr id="21" name="グループ化 20">
                <a:extLst>
                  <a:ext uri="{FF2B5EF4-FFF2-40B4-BE49-F238E27FC236}">
                    <a16:creationId xmlns:a16="http://schemas.microsoft.com/office/drawing/2014/main" id="{A6734113-0FB1-9364-5806-67D3A9DA6347}"/>
                  </a:ext>
                </a:extLst>
              </p:cNvPr>
              <p:cNvGrpSpPr/>
              <p:nvPr/>
            </p:nvGrpSpPr>
            <p:grpSpPr>
              <a:xfrm>
                <a:off x="175889" y="4623342"/>
                <a:ext cx="3852001" cy="471109"/>
                <a:chOff x="248545" y="4767944"/>
                <a:chExt cx="3852001" cy="471109"/>
              </a:xfrm>
            </p:grpSpPr>
            <p:sp>
              <p:nvSpPr>
                <p:cNvPr id="114" name="正方形/長方形 113"/>
                <p:cNvSpPr/>
                <p:nvPr/>
              </p:nvSpPr>
              <p:spPr>
                <a:xfrm>
                  <a:off x="248545" y="4767944"/>
                  <a:ext cx="3852001" cy="468000"/>
                </a:xfrm>
                <a:prstGeom prst="rect">
                  <a:avLst/>
                </a:prstGeom>
                <a:solidFill>
                  <a:srgbClr val="FFFCDB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15" name="正方形/長方形 114"/>
                <p:cNvSpPr/>
                <p:nvPr/>
              </p:nvSpPr>
              <p:spPr>
                <a:xfrm>
                  <a:off x="248545" y="4771053"/>
                  <a:ext cx="504000" cy="468000"/>
                </a:xfrm>
                <a:prstGeom prst="rect">
                  <a:avLst/>
                </a:prstGeom>
                <a:solidFill>
                  <a:srgbClr val="7030A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sp>
            <p:nvSpPr>
              <p:cNvPr id="113" name="正方形/長方形 112"/>
              <p:cNvSpPr/>
              <p:nvPr/>
            </p:nvSpPr>
            <p:spPr>
              <a:xfrm>
                <a:off x="800894" y="4701270"/>
                <a:ext cx="3053805" cy="333425"/>
              </a:xfrm>
              <a:prstGeom prst="rect">
                <a:avLst/>
              </a:prstGeom>
            </p:spPr>
            <p:txBody>
              <a:bodyPr wrap="square" lIns="0" tIns="0" rIns="0" bIns="0" anchor="ctr" anchorCtr="0">
                <a:spAutoFit/>
              </a:bodyPr>
              <a:lstStyle/>
              <a:p>
                <a:pPr>
                  <a:lnSpc>
                    <a:spcPts val="2600"/>
                  </a:lnSpc>
                </a:pPr>
                <a:r>
                  <a:rPr lang="en-US" altLang="ja-JP" sz="1800" b="1" dirty="0" err="1">
                    <a:latin typeface="Arial" panose="020B0604020202020204" pitchFamily="34" charset="0"/>
                    <a:ea typeface="HGPｺﾞｼｯｸE" panose="020B0900000000000000" pitchFamily="50" charset="-128"/>
                    <a:cs typeface="Arial" panose="020B0604020202020204" pitchFamily="34" charset="0"/>
                  </a:rPr>
                  <a:t>Konsultasi</a:t>
                </a:r>
                <a:r>
                  <a:rPr lang="en-US" altLang="ja-JP" sz="1800" b="1" dirty="0">
                    <a:latin typeface="Arial" panose="020B0604020202020204" pitchFamily="34" charset="0"/>
                    <a:ea typeface="HGPｺﾞｼｯｸE" panose="020B0900000000000000" pitchFamily="50" charset="-128"/>
                    <a:cs typeface="Arial" panose="020B0604020202020204" pitchFamily="34" charset="0"/>
                  </a:rPr>
                  <a:t> hokum (Gratis)</a:t>
                </a:r>
                <a:endParaRPr lang="ja-JP" altLang="en-US" sz="1800" b="1" dirty="0">
                  <a:latin typeface="Arial" panose="020B0604020202020204" pitchFamily="34" charset="0"/>
                  <a:ea typeface="HGPｺﾞｼｯｸE" panose="020B0900000000000000" pitchFamily="50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58" name="正方形/長方形 157"/>
              <p:cNvSpPr/>
              <p:nvPr/>
            </p:nvSpPr>
            <p:spPr>
              <a:xfrm>
                <a:off x="196493" y="4844594"/>
                <a:ext cx="462788" cy="78505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ja-JP" altLang="en-US" sz="500" b="1" dirty="0">
                    <a:solidFill>
                      <a:schemeClr val="bg1"/>
                    </a:solidFill>
                    <a:latin typeface="Arial" panose="020B0604020202020204" pitchFamily="34" charset="0"/>
                    <a:ea typeface="HGｺﾞｼｯｸE" panose="020B0909000000000000" pitchFamily="49" charset="-128"/>
                    <a:cs typeface="Arial" panose="020B0604020202020204" pitchFamily="34" charset="0"/>
                  </a:rPr>
                  <a:t>インドネシア語</a:t>
                </a:r>
              </a:p>
            </p:txBody>
          </p:sp>
        </p:grpSp>
        <p:grpSp>
          <p:nvGrpSpPr>
            <p:cNvPr id="28" name="グループ化 27">
              <a:extLst>
                <a:ext uri="{FF2B5EF4-FFF2-40B4-BE49-F238E27FC236}">
                  <a16:creationId xmlns:a16="http://schemas.microsoft.com/office/drawing/2014/main" id="{03C9BF76-F389-7E1A-FCB1-E16050BA9971}"/>
                </a:ext>
              </a:extLst>
            </p:cNvPr>
            <p:cNvGrpSpPr/>
            <p:nvPr/>
          </p:nvGrpSpPr>
          <p:grpSpPr>
            <a:xfrm>
              <a:off x="175889" y="7125134"/>
              <a:ext cx="3932107" cy="469404"/>
              <a:chOff x="175889" y="7125134"/>
              <a:chExt cx="3932107" cy="469404"/>
            </a:xfrm>
          </p:grpSpPr>
          <p:grpSp>
            <p:nvGrpSpPr>
              <p:cNvPr id="25" name="グループ化 24">
                <a:extLst>
                  <a:ext uri="{FF2B5EF4-FFF2-40B4-BE49-F238E27FC236}">
                    <a16:creationId xmlns:a16="http://schemas.microsoft.com/office/drawing/2014/main" id="{7C2CF22A-DF48-9B60-415C-03F68B2658FC}"/>
                  </a:ext>
                </a:extLst>
              </p:cNvPr>
              <p:cNvGrpSpPr/>
              <p:nvPr/>
            </p:nvGrpSpPr>
            <p:grpSpPr>
              <a:xfrm>
                <a:off x="175889" y="7125134"/>
                <a:ext cx="3852001" cy="469404"/>
                <a:chOff x="92047" y="7267626"/>
                <a:chExt cx="3852001" cy="469404"/>
              </a:xfrm>
            </p:grpSpPr>
            <p:sp>
              <p:nvSpPr>
                <p:cNvPr id="134" name="正方形/長方形 133"/>
                <p:cNvSpPr/>
                <p:nvPr/>
              </p:nvSpPr>
              <p:spPr>
                <a:xfrm>
                  <a:off x="92047" y="7269030"/>
                  <a:ext cx="3852001" cy="468000"/>
                </a:xfrm>
                <a:prstGeom prst="rect">
                  <a:avLst/>
                </a:prstGeom>
                <a:solidFill>
                  <a:srgbClr val="FFFCDB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35" name="正方形/長方形 134"/>
                <p:cNvSpPr/>
                <p:nvPr/>
              </p:nvSpPr>
              <p:spPr>
                <a:xfrm>
                  <a:off x="92047" y="7267626"/>
                  <a:ext cx="504000" cy="468000"/>
                </a:xfrm>
                <a:prstGeom prst="rect">
                  <a:avLst/>
                </a:prstGeom>
                <a:solidFill>
                  <a:schemeClr val="accent5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sp>
            <p:nvSpPr>
              <p:cNvPr id="133" name="正方形/長方形 132"/>
              <p:cNvSpPr/>
              <p:nvPr/>
            </p:nvSpPr>
            <p:spPr>
              <a:xfrm>
                <a:off x="729883" y="7206947"/>
                <a:ext cx="3378113" cy="305776"/>
              </a:xfrm>
              <a:prstGeom prst="rect">
                <a:avLst/>
              </a:prstGeom>
            </p:spPr>
            <p:txBody>
              <a:bodyPr wrap="square" lIns="0" tIns="0" rIns="0" bIns="0" anchor="ctr" anchorCtr="0">
                <a:spAutoFit/>
              </a:bodyPr>
              <a:lstStyle/>
              <a:p>
                <a:pPr>
                  <a:lnSpc>
                    <a:spcPts val="2600"/>
                  </a:lnSpc>
                </a:pPr>
                <a:r>
                  <a:rPr lang="en-US" altLang="ja-JP" sz="1600" b="1" dirty="0" err="1">
                    <a:latin typeface="Arial" panose="020B0604020202020204" pitchFamily="34" charset="0"/>
                    <a:ea typeface="HGPｺﾞｼｯｸE" panose="020B0900000000000000" pitchFamily="50" charset="-128"/>
                    <a:cs typeface="Arial" panose="020B0604020202020204" pitchFamily="34" charset="0"/>
                  </a:rPr>
                  <a:t>Konsultasyon</a:t>
                </a:r>
                <a:r>
                  <a:rPr lang="en-US" altLang="ja-JP" sz="1700" b="1" dirty="0">
                    <a:latin typeface="Arial" panose="020B0604020202020204" pitchFamily="34" charset="0"/>
                    <a:ea typeface="HGPｺﾞｼｯｸE" panose="020B0900000000000000" pitchFamily="50" charset="-128"/>
                    <a:cs typeface="Arial" panose="020B0604020202020204" pitchFamily="34" charset="0"/>
                  </a:rPr>
                  <a:t> pang legal (</a:t>
                </a:r>
                <a:r>
                  <a:rPr lang="en-US" altLang="ja-JP" sz="1600" b="1" dirty="0">
                    <a:latin typeface="Arial" panose="020B0604020202020204" pitchFamily="34" charset="0"/>
                    <a:ea typeface="HGPｺﾞｼｯｸE" panose="020B0900000000000000" pitchFamily="50" charset="-128"/>
                    <a:cs typeface="Arial" panose="020B0604020202020204" pitchFamily="34" charset="0"/>
                  </a:rPr>
                  <a:t>Libre</a:t>
                </a:r>
                <a:r>
                  <a:rPr lang="en-US" altLang="ja-JP" sz="1700" b="1" dirty="0">
                    <a:latin typeface="Arial" panose="020B0604020202020204" pitchFamily="34" charset="0"/>
                    <a:ea typeface="HGPｺﾞｼｯｸE" panose="020B0900000000000000" pitchFamily="50" charset="-128"/>
                    <a:cs typeface="Arial" panose="020B0604020202020204" pitchFamily="34" charset="0"/>
                  </a:rPr>
                  <a:t>)</a:t>
                </a:r>
                <a:endParaRPr lang="ja-JP" altLang="en-US" sz="1700" b="1" dirty="0">
                  <a:latin typeface="Arial" panose="020B0604020202020204" pitchFamily="34" charset="0"/>
                  <a:ea typeface="HGPｺﾞｼｯｸE" panose="020B0900000000000000" pitchFamily="50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59" name="正方形/長方形 158"/>
              <p:cNvSpPr/>
              <p:nvPr/>
            </p:nvSpPr>
            <p:spPr>
              <a:xfrm>
                <a:off x="196492" y="7325553"/>
                <a:ext cx="462788" cy="109907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ja-JP" altLang="en-US" sz="700" b="1" dirty="0">
                    <a:solidFill>
                      <a:schemeClr val="bg1"/>
                    </a:solidFill>
                    <a:latin typeface="Arial" panose="020B0604020202020204" pitchFamily="34" charset="0"/>
                    <a:ea typeface="HGｺﾞｼｯｸE" panose="020B0909000000000000" pitchFamily="49" charset="-128"/>
                    <a:cs typeface="Arial" panose="020B0604020202020204" pitchFamily="34" charset="0"/>
                  </a:rPr>
                  <a:t>タガログ語</a:t>
                </a:r>
              </a:p>
            </p:txBody>
          </p:sp>
        </p:grpSp>
        <p:grpSp>
          <p:nvGrpSpPr>
            <p:cNvPr id="29" name="グループ化 28">
              <a:extLst>
                <a:ext uri="{FF2B5EF4-FFF2-40B4-BE49-F238E27FC236}">
                  <a16:creationId xmlns:a16="http://schemas.microsoft.com/office/drawing/2014/main" id="{98E9C5C8-F9EC-7807-74A5-BC6C4E6B0E2E}"/>
                </a:ext>
              </a:extLst>
            </p:cNvPr>
            <p:cNvGrpSpPr/>
            <p:nvPr/>
          </p:nvGrpSpPr>
          <p:grpSpPr>
            <a:xfrm>
              <a:off x="175889" y="7751149"/>
              <a:ext cx="3854850" cy="470292"/>
              <a:chOff x="175889" y="7751149"/>
              <a:chExt cx="3854850" cy="470292"/>
            </a:xfrm>
          </p:grpSpPr>
          <p:grpSp>
            <p:nvGrpSpPr>
              <p:cNvPr id="23" name="グループ化 22">
                <a:extLst>
                  <a:ext uri="{FF2B5EF4-FFF2-40B4-BE49-F238E27FC236}">
                    <a16:creationId xmlns:a16="http://schemas.microsoft.com/office/drawing/2014/main" id="{F54313E9-69CE-5FBB-996F-55F673B55665}"/>
                  </a:ext>
                </a:extLst>
              </p:cNvPr>
              <p:cNvGrpSpPr/>
              <p:nvPr/>
            </p:nvGrpSpPr>
            <p:grpSpPr>
              <a:xfrm>
                <a:off x="175889" y="7751149"/>
                <a:ext cx="3854850" cy="470292"/>
                <a:chOff x="272782" y="7816171"/>
                <a:chExt cx="3854850" cy="470292"/>
              </a:xfrm>
            </p:grpSpPr>
            <p:sp>
              <p:nvSpPr>
                <p:cNvPr id="139" name="正方形/長方形 138"/>
                <p:cNvSpPr/>
                <p:nvPr/>
              </p:nvSpPr>
              <p:spPr>
                <a:xfrm>
                  <a:off x="275631" y="7816171"/>
                  <a:ext cx="3852001" cy="468000"/>
                </a:xfrm>
                <a:prstGeom prst="rect">
                  <a:avLst/>
                </a:prstGeom>
                <a:solidFill>
                  <a:srgbClr val="FFFCDB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40" name="正方形/長方形 139"/>
                <p:cNvSpPr/>
                <p:nvPr/>
              </p:nvSpPr>
              <p:spPr>
                <a:xfrm>
                  <a:off x="272782" y="7818463"/>
                  <a:ext cx="504000" cy="468000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sp>
            <p:nvSpPr>
              <p:cNvPr id="138" name="正方形/長方形 137"/>
              <p:cNvSpPr/>
              <p:nvPr/>
            </p:nvSpPr>
            <p:spPr>
              <a:xfrm>
                <a:off x="800894" y="7850180"/>
                <a:ext cx="3053805" cy="305468"/>
              </a:xfrm>
              <a:prstGeom prst="rect">
                <a:avLst/>
              </a:prstGeom>
            </p:spPr>
            <p:txBody>
              <a:bodyPr wrap="square" lIns="0" tIns="0" rIns="0" bIns="0" anchor="ctr" anchorCtr="0">
                <a:spAutoFit/>
              </a:bodyPr>
              <a:lstStyle/>
              <a:p>
                <a:pPr>
                  <a:lnSpc>
                    <a:spcPts val="2600"/>
                  </a:lnSpc>
                </a:pPr>
                <a:r>
                  <a:rPr lang="hi-IN" altLang="ja-JP" sz="2000" b="1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कानूनी सल्लाह</a:t>
                </a:r>
                <a:r>
                  <a:rPr lang="en-US" altLang="ja-JP" sz="2000" b="1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 (</a:t>
                </a:r>
                <a:r>
                  <a:rPr lang="hi-IN" altLang="ja-JP" sz="2000" b="1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नि: शुल्क</a:t>
                </a:r>
                <a:r>
                  <a:rPr lang="en-US" altLang="ja-JP" sz="2000" b="1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)</a:t>
                </a:r>
                <a:endParaRPr lang="ja-JP" altLang="en-US" sz="2000" b="1" dirty="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  <p:sp>
            <p:nvSpPr>
              <p:cNvPr id="161" name="正方形/長方形 160"/>
              <p:cNvSpPr/>
              <p:nvPr/>
            </p:nvSpPr>
            <p:spPr>
              <a:xfrm>
                <a:off x="196492" y="7937576"/>
                <a:ext cx="462788" cy="10990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ja-JP" altLang="en-US" sz="700" b="1" dirty="0">
                    <a:latin typeface="HGｺﾞｼｯｸE" panose="020B0909000000000000" pitchFamily="49" charset="-128"/>
                    <a:ea typeface="HGｺﾞｼｯｸE" panose="020B0909000000000000" pitchFamily="49" charset="-128"/>
                  </a:rPr>
                  <a:t>ネパール語</a:t>
                </a:r>
              </a:p>
            </p:txBody>
          </p:sp>
        </p:grpSp>
        <p:grpSp>
          <p:nvGrpSpPr>
            <p:cNvPr id="26" name="グループ化 25">
              <a:extLst>
                <a:ext uri="{FF2B5EF4-FFF2-40B4-BE49-F238E27FC236}">
                  <a16:creationId xmlns:a16="http://schemas.microsoft.com/office/drawing/2014/main" id="{5CC45140-1789-8754-2F62-C1A0425D30E0}"/>
                </a:ext>
              </a:extLst>
            </p:cNvPr>
            <p:cNvGrpSpPr/>
            <p:nvPr/>
          </p:nvGrpSpPr>
          <p:grpSpPr>
            <a:xfrm>
              <a:off x="175889" y="5875673"/>
              <a:ext cx="3875814" cy="468000"/>
              <a:chOff x="175889" y="5875673"/>
              <a:chExt cx="3875814" cy="468000"/>
            </a:xfrm>
          </p:grpSpPr>
          <p:grpSp>
            <p:nvGrpSpPr>
              <p:cNvPr id="16" name="グループ化 15">
                <a:extLst>
                  <a:ext uri="{FF2B5EF4-FFF2-40B4-BE49-F238E27FC236}">
                    <a16:creationId xmlns:a16="http://schemas.microsoft.com/office/drawing/2014/main" id="{AE4841FA-E403-F4C6-76F9-C25B8AB7443A}"/>
                  </a:ext>
                </a:extLst>
              </p:cNvPr>
              <p:cNvGrpSpPr/>
              <p:nvPr/>
            </p:nvGrpSpPr>
            <p:grpSpPr>
              <a:xfrm>
                <a:off x="175889" y="5875673"/>
                <a:ext cx="3875814" cy="468000"/>
                <a:chOff x="242203" y="5860989"/>
                <a:chExt cx="3875814" cy="468000"/>
              </a:xfrm>
            </p:grpSpPr>
            <p:grpSp>
              <p:nvGrpSpPr>
                <p:cNvPr id="122" name="グループ化 121"/>
                <p:cNvGrpSpPr/>
                <p:nvPr/>
              </p:nvGrpSpPr>
              <p:grpSpPr>
                <a:xfrm>
                  <a:off x="242203" y="5860989"/>
                  <a:ext cx="3852000" cy="468000"/>
                  <a:chOff x="498138" y="4304578"/>
                  <a:chExt cx="3636767" cy="1025999"/>
                </a:xfrm>
              </p:grpSpPr>
              <p:sp>
                <p:nvSpPr>
                  <p:cNvPr id="124" name="正方形/長方形 123"/>
                  <p:cNvSpPr/>
                  <p:nvPr/>
                </p:nvSpPr>
                <p:spPr>
                  <a:xfrm>
                    <a:off x="498138" y="4304578"/>
                    <a:ext cx="3636767" cy="1025999"/>
                  </a:xfrm>
                  <a:prstGeom prst="rect">
                    <a:avLst/>
                  </a:prstGeom>
                  <a:solidFill>
                    <a:srgbClr val="FFFCDB"/>
                  </a:solidFill>
                  <a:ln>
                    <a:noFill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125" name="正方形/長方形 124"/>
                  <p:cNvSpPr/>
                  <p:nvPr/>
                </p:nvSpPr>
                <p:spPr>
                  <a:xfrm>
                    <a:off x="499866" y="4304578"/>
                    <a:ext cx="475839" cy="1025999"/>
                  </a:xfrm>
                  <a:prstGeom prst="rect">
                    <a:avLst/>
                  </a:prstGeom>
                  <a:solidFill>
                    <a:srgbClr val="00206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</p:grpSp>
            <p:sp>
              <p:nvSpPr>
                <p:cNvPr id="123" name="正方形/長方形 122"/>
                <p:cNvSpPr/>
                <p:nvPr/>
              </p:nvSpPr>
              <p:spPr>
                <a:xfrm>
                  <a:off x="837177" y="5942051"/>
                  <a:ext cx="3280840" cy="342401"/>
                </a:xfrm>
                <a:prstGeom prst="rect">
                  <a:avLst/>
                </a:prstGeom>
              </p:spPr>
              <p:txBody>
                <a:bodyPr wrap="square" lIns="0" tIns="0" rIns="0" bIns="0" anchor="ctr" anchorCtr="0">
                  <a:spAutoFit/>
                </a:bodyPr>
                <a:lstStyle/>
                <a:p>
                  <a:pPr>
                    <a:lnSpc>
                      <a:spcPts val="2600"/>
                    </a:lnSpc>
                  </a:pPr>
                  <a:r>
                    <a:rPr lang="th-TH" altLang="ja-JP" sz="2400" b="1" spc="-150" dirty="0">
                      <a:latin typeface="Arial" panose="020B0604020202020204" pitchFamily="34" charset="0"/>
                      <a:ea typeface="HGPｺﾞｼｯｸE" panose="020B0900000000000000" pitchFamily="50" charset="-128"/>
                    </a:rPr>
                    <a:t>บริการให้คำปรึกษาด้านกฎหมาย</a:t>
                  </a:r>
                  <a:r>
                    <a:rPr lang="ja-JP" altLang="en-US" sz="2400" b="1" spc="-150" dirty="0">
                      <a:latin typeface="Arial" panose="020B0604020202020204" pitchFamily="34" charset="0"/>
                      <a:ea typeface="HGPｺﾞｼｯｸE" panose="020B0900000000000000" pitchFamily="50" charset="-128"/>
                    </a:rPr>
                    <a:t> </a:t>
                  </a:r>
                  <a:r>
                    <a:rPr lang="en-US" altLang="ja-JP" sz="2400" b="1" spc="-150" dirty="0">
                      <a:latin typeface="Arial" panose="020B0604020202020204" pitchFamily="34" charset="0"/>
                      <a:ea typeface="HGPｺﾞｼｯｸE" panose="020B0900000000000000" pitchFamily="50" charset="-128"/>
                      <a:cs typeface="Arial" panose="020B0604020202020204" pitchFamily="34" charset="0"/>
                    </a:rPr>
                    <a:t>(</a:t>
                  </a:r>
                  <a:r>
                    <a:rPr lang="th-TH" altLang="ja-JP" sz="2400" b="1" spc="-150" dirty="0">
                      <a:latin typeface="Arial" panose="020B0604020202020204" pitchFamily="34" charset="0"/>
                      <a:ea typeface="HGPｺﾞｼｯｸE" panose="020B0900000000000000" pitchFamily="50" charset="-128"/>
                    </a:rPr>
                    <a:t>ฟรี</a:t>
                  </a:r>
                  <a:r>
                    <a:rPr lang="en-US" altLang="ja-JP" sz="2400" b="1" spc="-150" dirty="0">
                      <a:latin typeface="Arial" panose="020B0604020202020204" pitchFamily="34" charset="0"/>
                      <a:ea typeface="HGPｺﾞｼｯｸE" panose="020B0900000000000000" pitchFamily="50" charset="-128"/>
                      <a:cs typeface="Arial" panose="020B0604020202020204" pitchFamily="34" charset="0"/>
                    </a:rPr>
                    <a:t>)</a:t>
                  </a:r>
                  <a:endParaRPr lang="ja-JP" altLang="en-US" sz="2400" b="1" spc="-150" dirty="0">
                    <a:latin typeface="Arial" panose="020B0604020202020204" pitchFamily="34" charset="0"/>
                    <a:ea typeface="HGPｺﾞｼｯｸE" panose="020B0900000000000000" pitchFamily="50" charset="-128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62" name="正方形/長方形 161"/>
              <p:cNvSpPr/>
              <p:nvPr/>
            </p:nvSpPr>
            <p:spPr>
              <a:xfrm>
                <a:off x="226095" y="6027966"/>
                <a:ext cx="396675" cy="157009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ja-JP" altLang="en-US" sz="1000" b="1" dirty="0">
                    <a:solidFill>
                      <a:schemeClr val="bg1"/>
                    </a:solidFill>
                    <a:latin typeface="HGｺﾞｼｯｸE" panose="020B0909000000000000" pitchFamily="49" charset="-128"/>
                    <a:ea typeface="HGｺﾞｼｯｸE" panose="020B0909000000000000" pitchFamily="49" charset="-128"/>
                  </a:rPr>
                  <a:t>タイ語</a:t>
                </a:r>
                <a:endParaRPr lang="ja-JP" altLang="en-US" sz="1200" b="1" dirty="0">
                  <a:solidFill>
                    <a:schemeClr val="bg1"/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</a:endParaRPr>
              </a:p>
            </p:txBody>
          </p:sp>
        </p:grpSp>
        <p:grpSp>
          <p:nvGrpSpPr>
            <p:cNvPr id="27" name="グループ化 26">
              <a:extLst>
                <a:ext uri="{FF2B5EF4-FFF2-40B4-BE49-F238E27FC236}">
                  <a16:creationId xmlns:a16="http://schemas.microsoft.com/office/drawing/2014/main" id="{D379ACC8-DDF7-086E-03D5-52ABC46849EB}"/>
                </a:ext>
              </a:extLst>
            </p:cNvPr>
            <p:cNvGrpSpPr/>
            <p:nvPr/>
          </p:nvGrpSpPr>
          <p:grpSpPr>
            <a:xfrm>
              <a:off x="175889" y="6500284"/>
              <a:ext cx="3852000" cy="468239"/>
              <a:chOff x="175889" y="6500284"/>
              <a:chExt cx="3852000" cy="468239"/>
            </a:xfrm>
          </p:grpSpPr>
          <p:grpSp>
            <p:nvGrpSpPr>
              <p:cNvPr id="7" name="グループ化 6">
                <a:extLst>
                  <a:ext uri="{FF2B5EF4-FFF2-40B4-BE49-F238E27FC236}">
                    <a16:creationId xmlns:a16="http://schemas.microsoft.com/office/drawing/2014/main" id="{8AC3A5D5-C514-DF8E-780A-A99678189085}"/>
                  </a:ext>
                </a:extLst>
              </p:cNvPr>
              <p:cNvGrpSpPr/>
              <p:nvPr/>
            </p:nvGrpSpPr>
            <p:grpSpPr>
              <a:xfrm>
                <a:off x="175889" y="6500284"/>
                <a:ext cx="3852000" cy="468239"/>
                <a:chOff x="264922" y="6620738"/>
                <a:chExt cx="3852000" cy="468239"/>
              </a:xfrm>
            </p:grpSpPr>
            <p:sp>
              <p:nvSpPr>
                <p:cNvPr id="129" name="正方形/長方形 128"/>
                <p:cNvSpPr/>
                <p:nvPr/>
              </p:nvSpPr>
              <p:spPr>
                <a:xfrm>
                  <a:off x="264922" y="6620977"/>
                  <a:ext cx="3852000" cy="468000"/>
                </a:xfrm>
                <a:prstGeom prst="rect">
                  <a:avLst/>
                </a:prstGeom>
                <a:solidFill>
                  <a:srgbClr val="FFFCDB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30" name="正方形/長方形 129"/>
                <p:cNvSpPr/>
                <p:nvPr/>
              </p:nvSpPr>
              <p:spPr>
                <a:xfrm>
                  <a:off x="265658" y="6620738"/>
                  <a:ext cx="511314" cy="468000"/>
                </a:xfrm>
                <a:prstGeom prst="rect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sp>
            <p:nvSpPr>
              <p:cNvPr id="128" name="正方形/長方形 127"/>
              <p:cNvSpPr/>
              <p:nvPr/>
            </p:nvSpPr>
            <p:spPr>
              <a:xfrm>
                <a:off x="800894" y="6569554"/>
                <a:ext cx="3053805" cy="303801"/>
              </a:xfrm>
              <a:prstGeom prst="rect">
                <a:avLst/>
              </a:prstGeom>
            </p:spPr>
            <p:txBody>
              <a:bodyPr wrap="square" lIns="0" tIns="0" rIns="0" bIns="0" anchor="ctr" anchorCtr="0">
                <a:spAutoFit/>
              </a:bodyPr>
              <a:lstStyle/>
              <a:p>
                <a:pPr>
                  <a:lnSpc>
                    <a:spcPts val="2600"/>
                  </a:lnSpc>
                </a:pPr>
                <a:r>
                  <a:rPr lang="ko-KR" altLang="en-US" sz="1800" b="1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법률상담</a:t>
                </a:r>
                <a:r>
                  <a:rPr lang="en-US" altLang="ko-KR" sz="1800" b="1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(</a:t>
                </a:r>
                <a:r>
                  <a:rPr lang="ko-KR" altLang="en-US" sz="1800" b="1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무료</a:t>
                </a:r>
                <a:r>
                  <a:rPr lang="en-US" altLang="ko-KR" sz="1800" b="1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)</a:t>
                </a:r>
                <a:endParaRPr lang="ja-JP" altLang="en-US" sz="1800" b="1" dirty="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  <p:sp>
            <p:nvSpPr>
              <p:cNvPr id="163" name="正方形/長方形 162"/>
              <p:cNvSpPr/>
              <p:nvPr/>
            </p:nvSpPr>
            <p:spPr>
              <a:xfrm>
                <a:off x="215699" y="6666410"/>
                <a:ext cx="436343" cy="172711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ja-JP" altLang="en-US" sz="1100" b="1" dirty="0">
                    <a:solidFill>
                      <a:schemeClr val="bg1"/>
                    </a:solidFill>
                    <a:latin typeface="HGｺﾞｼｯｸE" panose="020B0909000000000000" pitchFamily="49" charset="-128"/>
                    <a:ea typeface="HGｺﾞｼｯｸE" panose="020B0909000000000000" pitchFamily="49" charset="-128"/>
                  </a:rPr>
                  <a:t>韓国語</a:t>
                </a:r>
              </a:p>
            </p:txBody>
          </p:sp>
        </p:grpSp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id="{A4DA63FE-9863-D2B7-9F3D-47BF59F79BCE}"/>
                </a:ext>
              </a:extLst>
            </p:cNvPr>
            <p:cNvGrpSpPr/>
            <p:nvPr/>
          </p:nvGrpSpPr>
          <p:grpSpPr>
            <a:xfrm>
              <a:off x="175889" y="3998731"/>
              <a:ext cx="4350038" cy="468000"/>
              <a:chOff x="175889" y="3998731"/>
              <a:chExt cx="4350038" cy="468000"/>
            </a:xfrm>
          </p:grpSpPr>
          <p:grpSp>
            <p:nvGrpSpPr>
              <p:cNvPr id="20" name="グループ化 19">
                <a:extLst>
                  <a:ext uri="{FF2B5EF4-FFF2-40B4-BE49-F238E27FC236}">
                    <a16:creationId xmlns:a16="http://schemas.microsoft.com/office/drawing/2014/main" id="{C73E4DE7-7AF3-6EF0-E2E3-00DC6451D98E}"/>
                  </a:ext>
                </a:extLst>
              </p:cNvPr>
              <p:cNvGrpSpPr/>
              <p:nvPr/>
            </p:nvGrpSpPr>
            <p:grpSpPr>
              <a:xfrm>
                <a:off x="175889" y="3998731"/>
                <a:ext cx="3851999" cy="468000"/>
                <a:chOff x="224460" y="4062438"/>
                <a:chExt cx="3851999" cy="468000"/>
              </a:xfrm>
            </p:grpSpPr>
            <p:sp>
              <p:nvSpPr>
                <p:cNvPr id="104" name="正方形/長方形 103"/>
                <p:cNvSpPr/>
                <p:nvPr/>
              </p:nvSpPr>
              <p:spPr>
                <a:xfrm>
                  <a:off x="224460" y="4062438"/>
                  <a:ext cx="3851999" cy="468000"/>
                </a:xfrm>
                <a:prstGeom prst="rect">
                  <a:avLst/>
                </a:prstGeom>
                <a:solidFill>
                  <a:srgbClr val="FFFCDB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05" name="正方形/長方形 104"/>
                <p:cNvSpPr/>
                <p:nvPr/>
              </p:nvSpPr>
              <p:spPr>
                <a:xfrm>
                  <a:off x="224460" y="4062438"/>
                  <a:ext cx="504000" cy="468000"/>
                </a:xfrm>
                <a:prstGeom prst="rect">
                  <a:avLst/>
                </a:prstGeom>
                <a:solidFill>
                  <a:srgbClr val="2EA7F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sp>
            <p:nvSpPr>
              <p:cNvPr id="103" name="正方形/長方形 102"/>
              <p:cNvSpPr/>
              <p:nvPr/>
            </p:nvSpPr>
            <p:spPr>
              <a:xfrm>
                <a:off x="789514" y="4078512"/>
                <a:ext cx="3736413" cy="308786"/>
              </a:xfrm>
              <a:prstGeom prst="rect">
                <a:avLst/>
              </a:prstGeom>
            </p:spPr>
            <p:txBody>
              <a:bodyPr wrap="square" lIns="0" tIns="0" rIns="0" bIns="0" anchor="ctr" anchorCtr="0">
                <a:spAutoFit/>
              </a:bodyPr>
              <a:lstStyle/>
              <a:p>
                <a:pPr>
                  <a:lnSpc>
                    <a:spcPts val="2600"/>
                  </a:lnSpc>
                </a:pPr>
                <a:r>
                  <a:rPr lang="en-US" altLang="ja-JP" sz="1800" b="1" dirty="0" err="1">
                    <a:latin typeface="Arial" panose="020B0604020202020204" pitchFamily="34" charset="0"/>
                    <a:ea typeface="HGPｺﾞｼｯｸE" panose="020B0900000000000000" pitchFamily="50" charset="-128"/>
                    <a:cs typeface="Arial" panose="020B0604020202020204" pitchFamily="34" charset="0"/>
                  </a:rPr>
                  <a:t>Consultas</a:t>
                </a:r>
                <a:r>
                  <a:rPr lang="en-US" altLang="ja-JP" sz="1800" b="1" dirty="0">
                    <a:latin typeface="Arial" panose="020B0604020202020204" pitchFamily="34" charset="0"/>
                    <a:ea typeface="HGPｺﾞｼｯｸE" panose="020B0900000000000000" pitchFamily="50" charset="-128"/>
                    <a:cs typeface="Arial" panose="020B0604020202020204" pitchFamily="34" charset="0"/>
                  </a:rPr>
                  <a:t> </a:t>
                </a:r>
                <a:r>
                  <a:rPr lang="en-US" altLang="ja-JP" sz="1600" b="1" dirty="0" err="1">
                    <a:latin typeface="Arial" panose="020B0604020202020204" pitchFamily="34" charset="0"/>
                    <a:ea typeface="HGPｺﾞｼｯｸE" panose="020B0900000000000000" pitchFamily="50" charset="-128"/>
                    <a:cs typeface="Arial" panose="020B0604020202020204" pitchFamily="34" charset="0"/>
                  </a:rPr>
                  <a:t>jurídicas</a:t>
                </a:r>
                <a:r>
                  <a:rPr lang="en-US" altLang="ja-JP" sz="1800" b="1" dirty="0">
                    <a:latin typeface="Arial" panose="020B0604020202020204" pitchFamily="34" charset="0"/>
                    <a:ea typeface="HGPｺﾞｼｯｸE" panose="020B0900000000000000" pitchFamily="50" charset="-128"/>
                    <a:cs typeface="Arial" panose="020B0604020202020204" pitchFamily="34" charset="0"/>
                  </a:rPr>
                  <a:t> </a:t>
                </a:r>
                <a:r>
                  <a:rPr lang="en-US" altLang="ja-JP" sz="1600" b="1" dirty="0">
                    <a:latin typeface="Arial" panose="020B0604020202020204" pitchFamily="34" charset="0"/>
                    <a:ea typeface="HGPｺﾞｼｯｸE" panose="020B0900000000000000" pitchFamily="50" charset="-128"/>
                    <a:cs typeface="Arial" panose="020B0604020202020204" pitchFamily="34" charset="0"/>
                  </a:rPr>
                  <a:t>(</a:t>
                </a:r>
                <a:r>
                  <a:rPr lang="en-US" altLang="ja-JP" sz="1600" b="1" dirty="0" err="1">
                    <a:latin typeface="Arial" panose="020B0604020202020204" pitchFamily="34" charset="0"/>
                    <a:ea typeface="HGPｺﾞｼｯｸE" panose="020B0900000000000000" pitchFamily="50" charset="-128"/>
                    <a:cs typeface="Arial" panose="020B0604020202020204" pitchFamily="34" charset="0"/>
                  </a:rPr>
                  <a:t>Gratuitos</a:t>
                </a:r>
                <a:r>
                  <a:rPr lang="en-US" altLang="ja-JP" sz="1600" b="1" dirty="0">
                    <a:latin typeface="Arial" panose="020B0604020202020204" pitchFamily="34" charset="0"/>
                    <a:ea typeface="HGPｺﾞｼｯｸE" panose="020B0900000000000000" pitchFamily="50" charset="-128"/>
                    <a:cs typeface="Arial" panose="020B0604020202020204" pitchFamily="34" charset="0"/>
                  </a:rPr>
                  <a:t>)</a:t>
                </a:r>
                <a:endParaRPr lang="ja-JP" altLang="en-US" sz="1600" b="1" dirty="0">
                  <a:latin typeface="Arial" panose="020B0604020202020204" pitchFamily="34" charset="0"/>
                  <a:ea typeface="HGPｺﾞｼｯｸE" panose="020B0900000000000000" pitchFamily="50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64" name="正方形/長方形 163"/>
              <p:cNvSpPr/>
              <p:nvPr/>
            </p:nvSpPr>
            <p:spPr>
              <a:xfrm>
                <a:off x="192419" y="4195113"/>
                <a:ext cx="476010" cy="94206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ja-JP" altLang="en-US" sz="600" b="1" dirty="0">
                    <a:solidFill>
                      <a:schemeClr val="bg1"/>
                    </a:solidFill>
                    <a:latin typeface="Arial" panose="020B0604020202020204" pitchFamily="34" charset="0"/>
                    <a:ea typeface="HGｺﾞｼｯｸE" panose="020B0909000000000000" pitchFamily="49" charset="-128"/>
                    <a:cs typeface="Arial" panose="020B0604020202020204" pitchFamily="34" charset="0"/>
                  </a:rPr>
                  <a:t>ポルトガル語</a:t>
                </a:r>
              </a:p>
            </p:txBody>
          </p:sp>
        </p:grpSp>
        <p:grpSp>
          <p:nvGrpSpPr>
            <p:cNvPr id="22" name="グループ化 21">
              <a:extLst>
                <a:ext uri="{FF2B5EF4-FFF2-40B4-BE49-F238E27FC236}">
                  <a16:creationId xmlns:a16="http://schemas.microsoft.com/office/drawing/2014/main" id="{C89B5D88-7A01-6618-8C9A-A32590ECBD0B}"/>
                </a:ext>
              </a:extLst>
            </p:cNvPr>
            <p:cNvGrpSpPr/>
            <p:nvPr/>
          </p:nvGrpSpPr>
          <p:grpSpPr>
            <a:xfrm>
              <a:off x="169780" y="5251062"/>
              <a:ext cx="3920392" cy="472121"/>
              <a:chOff x="169780" y="5251062"/>
              <a:chExt cx="3920392" cy="472121"/>
            </a:xfrm>
          </p:grpSpPr>
          <p:grpSp>
            <p:nvGrpSpPr>
              <p:cNvPr id="8" name="グループ化 7">
                <a:extLst>
                  <a:ext uri="{FF2B5EF4-FFF2-40B4-BE49-F238E27FC236}">
                    <a16:creationId xmlns:a16="http://schemas.microsoft.com/office/drawing/2014/main" id="{042E0D20-E419-FCCB-AE37-C2BA0BA3844B}"/>
                  </a:ext>
                </a:extLst>
              </p:cNvPr>
              <p:cNvGrpSpPr/>
              <p:nvPr/>
            </p:nvGrpSpPr>
            <p:grpSpPr>
              <a:xfrm>
                <a:off x="169780" y="5251062"/>
                <a:ext cx="3858951" cy="472121"/>
                <a:chOff x="252687" y="5324634"/>
                <a:chExt cx="3858951" cy="472121"/>
              </a:xfrm>
            </p:grpSpPr>
            <p:sp>
              <p:nvSpPr>
                <p:cNvPr id="119" name="正方形/長方形 118"/>
                <p:cNvSpPr/>
                <p:nvPr/>
              </p:nvSpPr>
              <p:spPr>
                <a:xfrm>
                  <a:off x="259637" y="5324634"/>
                  <a:ext cx="3852001" cy="468000"/>
                </a:xfrm>
                <a:prstGeom prst="rect">
                  <a:avLst/>
                </a:prstGeom>
                <a:solidFill>
                  <a:srgbClr val="FFFCDB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20" name="正方形/長方形 119"/>
                <p:cNvSpPr/>
                <p:nvPr/>
              </p:nvSpPr>
              <p:spPr>
                <a:xfrm>
                  <a:off x="252687" y="5328755"/>
                  <a:ext cx="502936" cy="468000"/>
                </a:xfrm>
                <a:prstGeom prst="rect">
                  <a:avLst/>
                </a:prstGeom>
                <a:solidFill>
                  <a:srgbClr val="FFF2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sp>
            <p:nvSpPr>
              <p:cNvPr id="96" name="正方形/長方形 95"/>
              <p:cNvSpPr/>
              <p:nvPr/>
            </p:nvSpPr>
            <p:spPr>
              <a:xfrm>
                <a:off x="793452" y="5324214"/>
                <a:ext cx="3296720" cy="333425"/>
              </a:xfrm>
              <a:prstGeom prst="rect">
                <a:avLst/>
              </a:prstGeom>
            </p:spPr>
            <p:txBody>
              <a:bodyPr wrap="square" lIns="0" tIns="0" rIns="0" bIns="0" anchor="ctr" anchorCtr="0">
                <a:spAutoFit/>
              </a:bodyPr>
              <a:lstStyle/>
              <a:p>
                <a:pPr>
                  <a:lnSpc>
                    <a:spcPts val="2600"/>
                  </a:lnSpc>
                </a:pPr>
                <a:r>
                  <a:rPr lang="vi-VN" altLang="ja-JP" sz="2000" b="1" dirty="0">
                    <a:latin typeface="Arial" panose="020B0604020202020204" pitchFamily="34" charset="0"/>
                    <a:ea typeface="Gadugi" panose="020B0502040204020203" pitchFamily="34" charset="0"/>
                    <a:cs typeface="Arial" panose="020B0604020202020204" pitchFamily="34" charset="0"/>
                  </a:rPr>
                  <a:t>Tư vấn pháp lý</a:t>
                </a:r>
                <a:r>
                  <a:rPr lang="en-US" altLang="ja-JP" sz="2000" b="1" dirty="0">
                    <a:latin typeface="Arial" panose="020B0604020202020204" pitchFamily="34" charset="0"/>
                    <a:ea typeface="Gadugi" panose="020B0502040204020203" pitchFamily="34" charset="0"/>
                    <a:cs typeface="Arial" panose="020B0604020202020204" pitchFamily="34" charset="0"/>
                  </a:rPr>
                  <a:t> (</a:t>
                </a:r>
                <a:r>
                  <a:rPr lang="en-US" altLang="ja-JP" sz="2000" b="1" dirty="0" err="1">
                    <a:latin typeface="Arial" panose="020B0604020202020204" pitchFamily="34" charset="0"/>
                    <a:ea typeface="Gadugi" panose="020B0502040204020203" pitchFamily="34" charset="0"/>
                    <a:cs typeface="Arial" panose="020B0604020202020204" pitchFamily="34" charset="0"/>
                  </a:rPr>
                  <a:t>Miễn</a:t>
                </a:r>
                <a:r>
                  <a:rPr lang="en-US" altLang="ja-JP" sz="2000" b="1" dirty="0">
                    <a:latin typeface="Arial" panose="020B0604020202020204" pitchFamily="34" charset="0"/>
                    <a:ea typeface="Gadugi" panose="020B0502040204020203" pitchFamily="34" charset="0"/>
                    <a:cs typeface="Arial" panose="020B0604020202020204" pitchFamily="34" charset="0"/>
                  </a:rPr>
                  <a:t> </a:t>
                </a:r>
                <a:r>
                  <a:rPr lang="vi-VN" altLang="ja-JP" sz="2000" b="1" dirty="0">
                    <a:latin typeface="Arial" panose="020B0604020202020204" pitchFamily="34" charset="0"/>
                    <a:ea typeface="Gadugi" panose="020B0502040204020203" pitchFamily="34" charset="0"/>
                    <a:cs typeface="Arial" panose="020B0604020202020204" pitchFamily="34" charset="0"/>
                  </a:rPr>
                  <a:t>phí</a:t>
                </a:r>
                <a:r>
                  <a:rPr lang="en-US" altLang="ja-JP" sz="2000" b="1" dirty="0">
                    <a:latin typeface="Arial" panose="020B0604020202020204" pitchFamily="34" charset="0"/>
                    <a:ea typeface="Gadugi" panose="020B0502040204020203" pitchFamily="34" charset="0"/>
                    <a:cs typeface="Arial" panose="020B0604020202020204" pitchFamily="34" charset="0"/>
                  </a:rPr>
                  <a:t>)</a:t>
                </a:r>
                <a:endParaRPr lang="ja-JP" altLang="en-US" sz="2000" b="1" dirty="0">
                  <a:latin typeface="Arial" panose="020B0604020202020204" pitchFamily="34" charset="0"/>
                  <a:ea typeface="HGPｺﾞｼｯｸE" panose="020B0900000000000000" pitchFamily="50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11" name="正方形/長方形 110"/>
              <p:cNvSpPr/>
              <p:nvPr/>
            </p:nvSpPr>
            <p:spPr>
              <a:xfrm>
                <a:off x="187419" y="5448431"/>
                <a:ext cx="462789" cy="109907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ja-JP" altLang="en-US" sz="700" b="1" dirty="0">
                    <a:latin typeface="Arial" panose="020B0604020202020204" pitchFamily="34" charset="0"/>
                    <a:ea typeface="HGｺﾞｼｯｸE" panose="020B0909000000000000" pitchFamily="49" charset="-128"/>
                    <a:cs typeface="Arial" panose="020B0604020202020204" pitchFamily="34" charset="0"/>
                  </a:rPr>
                  <a:t>ベトナム語</a:t>
                </a:r>
                <a:endParaRPr lang="en-US" altLang="ja-JP" sz="900" b="1" dirty="0">
                  <a:latin typeface="Arial" panose="020B0604020202020204" pitchFamily="34" charset="0"/>
                  <a:ea typeface="HGｺﾞｼｯｸE" panose="020B0909000000000000" pitchFamily="49" charset="-128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0" name="グループ化 29">
              <a:extLst>
                <a:ext uri="{FF2B5EF4-FFF2-40B4-BE49-F238E27FC236}">
                  <a16:creationId xmlns:a16="http://schemas.microsoft.com/office/drawing/2014/main" id="{8BA79F98-8930-80AE-D5F2-F5FDC668DE77}"/>
                </a:ext>
              </a:extLst>
            </p:cNvPr>
            <p:cNvGrpSpPr/>
            <p:nvPr/>
          </p:nvGrpSpPr>
          <p:grpSpPr>
            <a:xfrm>
              <a:off x="85773" y="8378050"/>
              <a:ext cx="4022223" cy="468366"/>
              <a:chOff x="85773" y="8378050"/>
              <a:chExt cx="4022223" cy="468366"/>
            </a:xfrm>
          </p:grpSpPr>
          <p:grpSp>
            <p:nvGrpSpPr>
              <p:cNvPr id="24" name="グループ化 23">
                <a:extLst>
                  <a:ext uri="{FF2B5EF4-FFF2-40B4-BE49-F238E27FC236}">
                    <a16:creationId xmlns:a16="http://schemas.microsoft.com/office/drawing/2014/main" id="{AD00B51B-C6B8-A431-F151-899F4CD0AE39}"/>
                  </a:ext>
                </a:extLst>
              </p:cNvPr>
              <p:cNvGrpSpPr/>
              <p:nvPr/>
            </p:nvGrpSpPr>
            <p:grpSpPr>
              <a:xfrm>
                <a:off x="175889" y="8378050"/>
                <a:ext cx="3854242" cy="468366"/>
                <a:chOff x="179436" y="8411128"/>
                <a:chExt cx="3854242" cy="468366"/>
              </a:xfrm>
            </p:grpSpPr>
            <p:sp>
              <p:nvSpPr>
                <p:cNvPr id="10" name="正方形/長方形 9">
                  <a:extLst>
                    <a:ext uri="{FF2B5EF4-FFF2-40B4-BE49-F238E27FC236}">
                      <a16:creationId xmlns:a16="http://schemas.microsoft.com/office/drawing/2014/main" id="{DF7C16A2-5A8B-B26D-1611-A6137A3A8AE1}"/>
                    </a:ext>
                  </a:extLst>
                </p:cNvPr>
                <p:cNvSpPr/>
                <p:nvPr/>
              </p:nvSpPr>
              <p:spPr>
                <a:xfrm>
                  <a:off x="181678" y="8411494"/>
                  <a:ext cx="3852000" cy="468000"/>
                </a:xfrm>
                <a:prstGeom prst="rect">
                  <a:avLst/>
                </a:prstGeom>
                <a:solidFill>
                  <a:srgbClr val="FFFCDB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900" dirty="0"/>
                </a:p>
              </p:txBody>
            </p:sp>
            <p:sp>
              <p:nvSpPr>
                <p:cNvPr id="11" name="正方形/長方形 10">
                  <a:extLst>
                    <a:ext uri="{FF2B5EF4-FFF2-40B4-BE49-F238E27FC236}">
                      <a16:creationId xmlns:a16="http://schemas.microsoft.com/office/drawing/2014/main" id="{5D967078-ECE8-98CC-DA58-1D76B530AFF1}"/>
                    </a:ext>
                  </a:extLst>
                </p:cNvPr>
                <p:cNvSpPr/>
                <p:nvPr/>
              </p:nvSpPr>
              <p:spPr>
                <a:xfrm>
                  <a:off x="179436" y="8411128"/>
                  <a:ext cx="504000" cy="468000"/>
                </a:xfrm>
                <a:prstGeom prst="rect">
                  <a:avLst/>
                </a:prstGeom>
                <a:solidFill>
                  <a:srgbClr val="EB6DC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74498494-7238-792A-A9C8-089ECEB5337B}"/>
                  </a:ext>
                </a:extLst>
              </p:cNvPr>
              <p:cNvSpPr txBox="1"/>
              <p:nvPr/>
            </p:nvSpPr>
            <p:spPr>
              <a:xfrm>
                <a:off x="683677" y="8442585"/>
                <a:ext cx="3424319" cy="3140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400" dirty="0" err="1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Юридична</a:t>
                </a:r>
                <a:r>
                  <a:rPr lang="en-US" altLang="ja-JP" sz="1400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ja-JP" sz="1400" dirty="0" err="1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консультація</a:t>
                </a:r>
                <a:r>
                  <a:rPr lang="en-US" altLang="ja-JP" sz="1400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altLang="ja-JP" sz="1200" dirty="0" err="1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безкоштовно</a:t>
                </a:r>
                <a:r>
                  <a:rPr lang="en-US" altLang="ja-JP" sz="1400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kumimoji="1" lang="ja-JP" altLang="en-US" sz="1400" dirty="0"/>
              </a:p>
            </p:txBody>
          </p:sp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9086A2E9-7E84-6F86-B639-EDA8731B1428}"/>
                  </a:ext>
                </a:extLst>
              </p:cNvPr>
              <p:cNvSpPr txBox="1"/>
              <p:nvPr/>
            </p:nvSpPr>
            <p:spPr>
              <a:xfrm>
                <a:off x="85773" y="8513521"/>
                <a:ext cx="746663" cy="1884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600" b="1" dirty="0">
                    <a:latin typeface="HGｺﾞｼｯｸE" panose="020B0909000000000000" pitchFamily="49" charset="-128"/>
                    <a:ea typeface="HGｺﾞｼｯｸE" panose="020B0909000000000000" pitchFamily="49" charset="-128"/>
                  </a:rPr>
                  <a:t>ウクライナ語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63220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3A4DBDA5-1602-6EB8-A43B-FEF9A5914B53}"/>
              </a:ext>
            </a:extLst>
          </p:cNvPr>
          <p:cNvGrpSpPr/>
          <p:nvPr/>
        </p:nvGrpSpPr>
        <p:grpSpPr>
          <a:xfrm>
            <a:off x="148068" y="86794"/>
            <a:ext cx="7730746" cy="10734123"/>
            <a:chOff x="-32040" y="-9663"/>
            <a:chExt cx="8022599" cy="10920769"/>
          </a:xfrm>
        </p:grpSpPr>
        <p:pic>
          <p:nvPicPr>
            <p:cNvPr id="45" name="図 4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-32040" y="-9663"/>
              <a:ext cx="7775576" cy="2244315"/>
            </a:xfrm>
            <a:prstGeom prst="rect">
              <a:avLst/>
            </a:prstGeom>
          </p:spPr>
        </p:pic>
        <p:sp>
          <p:nvSpPr>
            <p:cNvPr id="53" name="角丸四角形 52"/>
            <p:cNvSpPr/>
            <p:nvPr/>
          </p:nvSpPr>
          <p:spPr>
            <a:xfrm>
              <a:off x="4298295" y="6095859"/>
              <a:ext cx="3132000" cy="504001"/>
            </a:xfrm>
            <a:prstGeom prst="roundRect">
              <a:avLst/>
            </a:prstGeom>
            <a:solidFill>
              <a:srgbClr val="FFF200"/>
            </a:solidFill>
            <a:ln w="50800">
              <a:solidFill>
                <a:srgbClr val="0068B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69" name="図 6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26" y="8977865"/>
              <a:ext cx="7775575" cy="1933241"/>
            </a:xfrm>
            <a:prstGeom prst="rect">
              <a:avLst/>
            </a:prstGeom>
          </p:spPr>
        </p:pic>
        <p:grpSp>
          <p:nvGrpSpPr>
            <p:cNvPr id="38" name="グループ化 37"/>
            <p:cNvGrpSpPr/>
            <p:nvPr/>
          </p:nvGrpSpPr>
          <p:grpSpPr>
            <a:xfrm>
              <a:off x="4324129" y="4593911"/>
              <a:ext cx="3168000" cy="280133"/>
              <a:chOff x="4165013" y="4582572"/>
              <a:chExt cx="3168000" cy="280134"/>
            </a:xfrm>
          </p:grpSpPr>
          <p:sp>
            <p:nvSpPr>
              <p:cNvPr id="34" name="正方形/長方形 33"/>
              <p:cNvSpPr/>
              <p:nvPr/>
            </p:nvSpPr>
            <p:spPr>
              <a:xfrm>
                <a:off x="4165013" y="4582572"/>
                <a:ext cx="3168000" cy="280134"/>
              </a:xfrm>
              <a:prstGeom prst="rect">
                <a:avLst/>
              </a:prstGeom>
              <a:solidFill>
                <a:srgbClr val="0068B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" name="正方形/長方形 32"/>
              <p:cNvSpPr/>
              <p:nvPr/>
            </p:nvSpPr>
            <p:spPr>
              <a:xfrm>
                <a:off x="4289097" y="4616604"/>
                <a:ext cx="384721" cy="184667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1200" dirty="0">
                    <a:solidFill>
                      <a:schemeClr val="bg1"/>
                    </a:solidFill>
                    <a:latin typeface="HGｺﾞｼｯｸE" panose="020B0909000000000000" pitchFamily="49" charset="-128"/>
                    <a:ea typeface="HGｺﾞｼｯｸE" panose="020B0909000000000000" pitchFamily="49" charset="-128"/>
                  </a:rPr>
                  <a:t>DATE:</a:t>
                </a:r>
                <a:endParaRPr lang="ja-JP" altLang="en-US" sz="1200" dirty="0">
                  <a:solidFill>
                    <a:schemeClr val="bg1"/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</a:endParaRPr>
              </a:p>
            </p:txBody>
          </p:sp>
        </p:grpSp>
        <p:sp>
          <p:nvSpPr>
            <p:cNvPr id="35" name="正方形/長方形 34"/>
            <p:cNvSpPr/>
            <p:nvPr/>
          </p:nvSpPr>
          <p:spPr>
            <a:xfrm>
              <a:off x="4401156" y="4906207"/>
              <a:ext cx="3589403" cy="563631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r>
                <a:rPr lang="en-US" altLang="ja-JP" sz="3600" b="1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Nov.26 (Tue.)</a:t>
              </a:r>
              <a:endParaRPr lang="ja-JP" altLang="en-US" sz="3600" b="1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4332737" y="5469161"/>
              <a:ext cx="3146841" cy="563631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r>
                <a:rPr lang="en-US" altLang="ja-JP" sz="3600" b="1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13:00</a:t>
              </a:r>
              <a:r>
                <a:rPr lang="ja-JP" altLang="en-US" sz="3600" b="1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～</a:t>
              </a:r>
              <a:r>
                <a:rPr lang="en-US" altLang="ja-JP" sz="3600" b="1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16:00</a:t>
              </a:r>
              <a:endParaRPr lang="ja-JP" altLang="en-US" sz="3600" b="1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4426382" y="6213207"/>
              <a:ext cx="2875826" cy="273987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altLang="ja-JP" sz="1750" b="1" dirty="0">
                  <a:solidFill>
                    <a:srgbClr val="0068B7"/>
                  </a:solidFill>
                  <a:latin typeface="Arial" panose="020B0604020202020204" pitchFamily="34" charset="0"/>
                  <a:ea typeface="HGP創英角ｺﾞｼｯｸUB" panose="020B0900000000000000" pitchFamily="50" charset="-128"/>
                  <a:cs typeface="Arial" panose="020B0604020202020204" pitchFamily="34" charset="0"/>
                </a:rPr>
                <a:t>40min.</a:t>
              </a:r>
              <a:r>
                <a:rPr lang="ja-JP" altLang="en-US" sz="1750" b="1" dirty="0">
                  <a:solidFill>
                    <a:srgbClr val="0068B7"/>
                  </a:solidFill>
                  <a:latin typeface="Arial" panose="020B0604020202020204" pitchFamily="34" charset="0"/>
                  <a:ea typeface="HGP創英角ｺﾞｼｯｸUB" panose="020B0900000000000000" pitchFamily="50" charset="-128"/>
                  <a:cs typeface="Arial" panose="020B0604020202020204" pitchFamily="34" charset="0"/>
                </a:rPr>
                <a:t>　</a:t>
              </a:r>
              <a:r>
                <a:rPr lang="en-US" altLang="ja-JP" sz="1750" b="1" dirty="0">
                  <a:solidFill>
                    <a:srgbClr val="0068B7"/>
                  </a:solidFill>
                  <a:latin typeface="Arial" panose="020B0604020202020204" pitchFamily="34" charset="0"/>
                  <a:ea typeface="HGP創英角ｺﾞｼｯｸUB" panose="020B0900000000000000" pitchFamily="50" charset="-128"/>
                  <a:cs typeface="Arial" panose="020B0604020202020204" pitchFamily="34" charset="0"/>
                </a:rPr>
                <a:t>Free </a:t>
              </a:r>
              <a:r>
                <a:rPr lang="en-US" altLang="ja-JP" sz="1600" b="1" dirty="0">
                  <a:solidFill>
                    <a:srgbClr val="0068B7"/>
                  </a:solidFill>
                  <a:latin typeface="Arial" panose="020B0604020202020204" pitchFamily="34" charset="0"/>
                  <a:ea typeface="HGP創英角ｺﾞｼｯｸUB" panose="020B0900000000000000" pitchFamily="50" charset="-128"/>
                  <a:cs typeface="Arial" panose="020B0604020202020204" pitchFamily="34" charset="0"/>
                </a:rPr>
                <a:t>Interpretation</a:t>
              </a:r>
              <a:endParaRPr lang="ja-JP" altLang="en-US" sz="1750" b="1" dirty="0">
                <a:solidFill>
                  <a:srgbClr val="0068B7"/>
                </a:solidFill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endParaRPr>
            </a:p>
          </p:txBody>
        </p:sp>
        <p:grpSp>
          <p:nvGrpSpPr>
            <p:cNvPr id="39" name="グループ化 38"/>
            <p:cNvGrpSpPr/>
            <p:nvPr/>
          </p:nvGrpSpPr>
          <p:grpSpPr>
            <a:xfrm>
              <a:off x="4263488" y="6771954"/>
              <a:ext cx="3168000" cy="280133"/>
              <a:chOff x="4165013" y="4582572"/>
              <a:chExt cx="3168000" cy="280134"/>
            </a:xfrm>
          </p:grpSpPr>
          <p:sp>
            <p:nvSpPr>
              <p:cNvPr id="40" name="正方形/長方形 39"/>
              <p:cNvSpPr/>
              <p:nvPr/>
            </p:nvSpPr>
            <p:spPr>
              <a:xfrm>
                <a:off x="4165013" y="4582572"/>
                <a:ext cx="3168000" cy="280134"/>
              </a:xfrm>
              <a:prstGeom prst="rect">
                <a:avLst/>
              </a:prstGeom>
              <a:solidFill>
                <a:srgbClr val="0068B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正方形/長方形 40"/>
              <p:cNvSpPr/>
              <p:nvPr/>
            </p:nvSpPr>
            <p:spPr>
              <a:xfrm>
                <a:off x="4337724" y="4616276"/>
                <a:ext cx="1692771" cy="184667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ja-JP" altLang="en-US" sz="1200" b="1" dirty="0">
                    <a:solidFill>
                      <a:schemeClr val="bg1"/>
                    </a:solidFill>
                    <a:latin typeface="HGｺﾞｼｯｸE" panose="020B0909000000000000" pitchFamily="49" charset="-128"/>
                    <a:ea typeface="HGｺﾞｼｯｸE" panose="020B0909000000000000" pitchFamily="49" charset="-128"/>
                  </a:rPr>
                  <a:t>▶</a:t>
                </a:r>
                <a:r>
                  <a:rPr lang="en-US" altLang="ja-JP" sz="1200" b="1" dirty="0">
                    <a:solidFill>
                      <a:schemeClr val="bg1"/>
                    </a:solidFill>
                    <a:latin typeface="HGｺﾞｼｯｸE" panose="020B0909000000000000" pitchFamily="49" charset="-128"/>
                    <a:ea typeface="HGｺﾞｼｯｸE" panose="020B0909000000000000" pitchFamily="49" charset="-128"/>
                  </a:rPr>
                  <a:t>Appointment Required</a:t>
                </a:r>
                <a:endParaRPr lang="ja-JP" altLang="en-US" sz="1200" b="1" dirty="0">
                  <a:solidFill>
                    <a:schemeClr val="bg1"/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</a:endParaRPr>
              </a:p>
            </p:txBody>
          </p:sp>
        </p:grpSp>
        <p:grpSp>
          <p:nvGrpSpPr>
            <p:cNvPr id="42" name="グループ化 41"/>
            <p:cNvGrpSpPr/>
            <p:nvPr/>
          </p:nvGrpSpPr>
          <p:grpSpPr>
            <a:xfrm>
              <a:off x="4263488" y="7986840"/>
              <a:ext cx="3168000" cy="280133"/>
              <a:chOff x="4165013" y="4582572"/>
              <a:chExt cx="3168000" cy="280134"/>
            </a:xfrm>
          </p:grpSpPr>
          <p:sp>
            <p:nvSpPr>
              <p:cNvPr id="43" name="正方形/長方形 42"/>
              <p:cNvSpPr/>
              <p:nvPr/>
            </p:nvSpPr>
            <p:spPr>
              <a:xfrm>
                <a:off x="4165013" y="4582572"/>
                <a:ext cx="3168000" cy="280134"/>
              </a:xfrm>
              <a:prstGeom prst="rect">
                <a:avLst/>
              </a:prstGeom>
              <a:solidFill>
                <a:srgbClr val="0068B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" name="正方形/長方形 43"/>
              <p:cNvSpPr/>
              <p:nvPr/>
            </p:nvSpPr>
            <p:spPr>
              <a:xfrm>
                <a:off x="4276524" y="4616900"/>
                <a:ext cx="538610" cy="184667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ja-JP" altLang="en-US" sz="1200" b="1" dirty="0">
                    <a:solidFill>
                      <a:schemeClr val="bg1"/>
                    </a:solidFill>
                    <a:latin typeface="HGｺﾞｼｯｸE" panose="020B0909000000000000" pitchFamily="49" charset="-128"/>
                    <a:ea typeface="HGｺﾞｼｯｸE" panose="020B0909000000000000" pitchFamily="49" charset="-128"/>
                  </a:rPr>
                  <a:t>▶</a:t>
                </a:r>
                <a:r>
                  <a:rPr lang="en-US" altLang="ja-JP" sz="1200" b="1" dirty="0">
                    <a:solidFill>
                      <a:schemeClr val="bg1"/>
                    </a:solidFill>
                    <a:latin typeface="HGｺﾞｼｯｸE" panose="020B0909000000000000" pitchFamily="49" charset="-128"/>
                    <a:ea typeface="HGｺﾞｼｯｸE" panose="020B0909000000000000" pitchFamily="49" charset="-128"/>
                  </a:rPr>
                  <a:t>Venue</a:t>
                </a:r>
                <a:endParaRPr lang="ja-JP" altLang="en-US" sz="1200" b="1" dirty="0">
                  <a:solidFill>
                    <a:schemeClr val="bg1"/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</a:endParaRPr>
              </a:p>
            </p:txBody>
          </p:sp>
        </p:grpSp>
        <p:sp>
          <p:nvSpPr>
            <p:cNvPr id="46" name="正方形/長方形 45"/>
            <p:cNvSpPr/>
            <p:nvPr/>
          </p:nvSpPr>
          <p:spPr>
            <a:xfrm>
              <a:off x="4298295" y="7459777"/>
              <a:ext cx="3536366" cy="222126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US" altLang="ja-JP" sz="1200" dirty="0">
                  <a:solidFill>
                    <a:srgbClr val="0068B7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Weekdays</a:t>
              </a:r>
              <a:r>
                <a:rPr lang="ja-JP" altLang="en-US" sz="1200" dirty="0">
                  <a:solidFill>
                    <a:srgbClr val="0068B7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（</a:t>
              </a:r>
              <a:r>
                <a:rPr lang="en-US" altLang="ja-JP" sz="1200" dirty="0">
                  <a:solidFill>
                    <a:srgbClr val="0068B7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Mon.</a:t>
              </a:r>
              <a:r>
                <a:rPr lang="ja-JP" altLang="en-US" sz="1200" dirty="0">
                  <a:solidFill>
                    <a:srgbClr val="0068B7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～</a:t>
              </a:r>
              <a:r>
                <a:rPr lang="en-US" altLang="ja-JP" sz="1200" dirty="0">
                  <a:solidFill>
                    <a:srgbClr val="0068B7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Fri.</a:t>
              </a:r>
              <a:r>
                <a:rPr lang="ja-JP" altLang="en-US" sz="1200" dirty="0">
                  <a:solidFill>
                    <a:srgbClr val="0068B7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）　</a:t>
              </a:r>
              <a:r>
                <a:rPr lang="en-US" altLang="ja-JP" sz="1200" dirty="0">
                  <a:solidFill>
                    <a:srgbClr val="0068B7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9</a:t>
              </a:r>
              <a:r>
                <a:rPr lang="ja-JP" altLang="en-US" sz="1200" dirty="0">
                  <a:solidFill>
                    <a:srgbClr val="0068B7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：</a:t>
              </a:r>
              <a:r>
                <a:rPr lang="en-US" altLang="ja-JP" sz="1200" dirty="0">
                  <a:solidFill>
                    <a:srgbClr val="0068B7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00</a:t>
              </a:r>
              <a:r>
                <a:rPr lang="ja-JP" altLang="en-US" sz="1200" dirty="0">
                  <a:solidFill>
                    <a:srgbClr val="0068B7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～</a:t>
              </a:r>
              <a:r>
                <a:rPr lang="en-US" altLang="ja-JP" sz="1200" dirty="0">
                  <a:solidFill>
                    <a:srgbClr val="0068B7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17</a:t>
              </a:r>
              <a:r>
                <a:rPr lang="ja-JP" altLang="en-US" sz="1200" dirty="0">
                  <a:solidFill>
                    <a:srgbClr val="0068B7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：</a:t>
              </a:r>
              <a:r>
                <a:rPr lang="en-US" altLang="ja-JP" sz="1200" dirty="0">
                  <a:solidFill>
                    <a:srgbClr val="0068B7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0</a:t>
              </a:r>
              <a:r>
                <a:rPr lang="en-US" altLang="ja-JP" sz="1200">
                  <a:solidFill>
                    <a:srgbClr val="0068B7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0</a:t>
              </a:r>
              <a:endParaRPr lang="ja-JP" altLang="en-US" sz="1200" dirty="0">
                <a:solidFill>
                  <a:srgbClr val="0068B7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endParaRPr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4173553" y="8319693"/>
              <a:ext cx="3622444" cy="222126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US" altLang="ja-JP" sz="1200" b="1" dirty="0">
                  <a:solidFill>
                    <a:srgbClr val="0068B7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YOKOHAMA Foreign Residents Information Center</a:t>
              </a:r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113196" y="9534630"/>
              <a:ext cx="5958264" cy="800219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r>
                <a:rPr lang="en-US" altLang="ja-JP" sz="2000" b="1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YOKOHAMA Foreign Residents Information Center</a:t>
              </a:r>
              <a:r>
                <a:rPr lang="ja-JP" altLang="en-US" sz="20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　</a:t>
              </a:r>
              <a:endParaRPr lang="en-US" altLang="ja-JP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r>
                <a:rPr lang="en-US" altLang="ja-JP" sz="16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  TEL.045-222-1209</a:t>
              </a:r>
            </a:p>
            <a:p>
              <a:r>
                <a:rPr lang="en-US" altLang="ja-JP" sz="16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  Email:</a:t>
              </a:r>
              <a:r>
                <a:rPr lang="ja-JP" altLang="en-US" sz="16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 </a:t>
              </a:r>
              <a:r>
                <a:rPr lang="en-US" altLang="ja-JP" sz="16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t-info@yoke.or.jp</a:t>
              </a:r>
              <a:endParaRPr lang="ja-JP" altLang="en-US" sz="16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51" name="正方形/長方形 50"/>
            <p:cNvSpPr/>
            <p:nvPr/>
          </p:nvSpPr>
          <p:spPr>
            <a:xfrm>
              <a:off x="252489" y="10344881"/>
              <a:ext cx="4781172" cy="21544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r>
                <a:rPr lang="en-US" altLang="ja-JP" sz="1350" dirty="0" err="1">
                  <a:solidFill>
                    <a:schemeClr val="bg1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Website→</a:t>
              </a:r>
              <a:r>
                <a:rPr lang="en-US" altLang="ja-JP" sz="1200" dirty="0" err="1">
                  <a:solidFill>
                    <a:schemeClr val="bg1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https</a:t>
              </a:r>
              <a:r>
                <a:rPr lang="en-US" altLang="ja-JP" sz="1200" dirty="0">
                  <a:solidFill>
                    <a:schemeClr val="bg1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://www.yokoinfo.jp</a:t>
              </a:r>
              <a:endParaRPr lang="ja-JP" altLang="en-US" sz="1200" dirty="0">
                <a:solidFill>
                  <a:schemeClr val="bg1"/>
                </a:solidFill>
                <a:latin typeface="Calibri" panose="020F0502020204030204" pitchFamily="34" charset="0"/>
                <a:ea typeface="HGSｺﾞｼｯｸE" panose="020B0900000000000000" pitchFamily="50" charset="-128"/>
                <a:cs typeface="Consolas" panose="020B0609020204030204" pitchFamily="49" charset="0"/>
              </a:endParaRPr>
            </a:p>
          </p:txBody>
        </p:sp>
        <p:sp>
          <p:nvSpPr>
            <p:cNvPr id="56" name="正方形/長方形 55"/>
            <p:cNvSpPr/>
            <p:nvPr/>
          </p:nvSpPr>
          <p:spPr>
            <a:xfrm>
              <a:off x="-20109" y="396295"/>
              <a:ext cx="7775575" cy="1000274"/>
            </a:xfrm>
            <a:prstGeom prst="rect">
              <a:avLst/>
            </a:prstGeom>
            <a:noFill/>
          </p:spPr>
          <p:txBody>
            <a:bodyPr wrap="square" lIns="0" tIns="0" rIns="0" bIns="0" anchor="t" anchorCtr="0">
              <a:spAutoFit/>
            </a:bodyPr>
            <a:lstStyle/>
            <a:p>
              <a:pPr algn="ctr">
                <a:lnSpc>
                  <a:spcPts val="7800"/>
                </a:lnSpc>
              </a:pPr>
              <a:r>
                <a:rPr lang="en-US" altLang="ja-JP" sz="4400" b="1" dirty="0">
                  <a:ln w="12700">
                    <a:noFill/>
                    <a:prstDash val="solid"/>
                  </a:ln>
                  <a:solidFill>
                    <a:srgbClr val="FFF200"/>
                  </a:solidFill>
                  <a:effectLst>
                    <a:outerShdw blurRad="50800" dist="38100" dir="2700000" algn="tl" rotWithShape="0">
                      <a:prstClr val="black">
                        <a:alpha val="50000"/>
                      </a:prstClr>
                    </a:outerShdw>
                  </a:effectLst>
                  <a:latin typeface="Maiandra GD" panose="020E0502030308020204" pitchFamily="34" charset="0"/>
                  <a:ea typeface="HGP創英角ｺﾞｼｯｸUB" panose="020B0900000000000000" pitchFamily="50" charset="-128"/>
                </a:rPr>
                <a:t>FREE LEGAL CONSULTATION</a:t>
              </a:r>
              <a:endParaRPr lang="ja-JP" altLang="en-US" sz="4400" b="1" dirty="0">
                <a:ln w="12700">
                  <a:noFill/>
                  <a:prstDash val="solid"/>
                </a:ln>
                <a:solidFill>
                  <a:srgbClr val="FFF200"/>
                </a:solidFill>
                <a:effectLst>
                  <a:outerShdw blurRad="50800" dist="38100" dir="2700000" algn="tl" rotWithShape="0">
                    <a:prstClr val="black">
                      <a:alpha val="50000"/>
                    </a:prstClr>
                  </a:outerShdw>
                </a:effectLst>
                <a:latin typeface="Maiandra GD" panose="020E0502030308020204" pitchFamily="34" charset="0"/>
                <a:ea typeface="HGP創英角ｺﾞｼｯｸUB" panose="020B0900000000000000" pitchFamily="50" charset="-128"/>
              </a:endParaRPr>
            </a:p>
          </p:txBody>
        </p:sp>
        <p:sp>
          <p:nvSpPr>
            <p:cNvPr id="50" name="正方形/長方形 49"/>
            <p:cNvSpPr/>
            <p:nvPr/>
          </p:nvSpPr>
          <p:spPr>
            <a:xfrm>
              <a:off x="113196" y="9283063"/>
              <a:ext cx="1769715" cy="184666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1200" dirty="0">
                  <a:solidFill>
                    <a:schemeClr val="bg1"/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Appointment &amp; Inquiries</a:t>
              </a:r>
              <a:endParaRPr lang="ja-JP" altLang="en-US" sz="12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368319" y="65140"/>
              <a:ext cx="7306778" cy="219190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1400" b="1" dirty="0">
                  <a:solidFill>
                    <a:schemeClr val="bg1"/>
                  </a:solidFill>
                  <a:latin typeface="Bodoni MT Black" panose="02070A03080606020203" pitchFamily="18" charset="0"/>
                  <a:ea typeface="HGｺﾞｼｯｸE" panose="020B0909000000000000" pitchFamily="49" charset="-128"/>
                </a:rPr>
                <a:t>Kanto Federation of Bar Associations</a:t>
              </a:r>
              <a:r>
                <a:rPr lang="ja-JP" altLang="en-US" sz="1400" b="1" dirty="0">
                  <a:solidFill>
                    <a:schemeClr val="bg1"/>
                  </a:solidFill>
                  <a:latin typeface="Bodoni MT Black" panose="02070A03080606020203" pitchFamily="18" charset="0"/>
                  <a:ea typeface="HGｺﾞｼｯｸE" panose="020B0909000000000000" pitchFamily="49" charset="-128"/>
                </a:rPr>
                <a:t> </a:t>
              </a:r>
              <a:r>
                <a:rPr lang="en-US" altLang="ja-JP" sz="1400" b="1" dirty="0">
                  <a:solidFill>
                    <a:schemeClr val="bg1"/>
                  </a:solidFill>
                  <a:latin typeface="Bodoni MT Black" panose="02070A03080606020203" pitchFamily="18" charset="0"/>
                  <a:ea typeface="HGｺﾞｼｯｸE" panose="020B0909000000000000" pitchFamily="49" charset="-128"/>
                </a:rPr>
                <a:t>×</a:t>
              </a:r>
              <a:r>
                <a:rPr lang="ja-JP" altLang="en-US" sz="1400" b="1" dirty="0">
                  <a:solidFill>
                    <a:schemeClr val="bg1"/>
                  </a:solidFill>
                  <a:latin typeface="Bodoni MT Black" panose="02070A03080606020203" pitchFamily="18" charset="0"/>
                  <a:ea typeface="HGｺﾞｼｯｸE" panose="020B0909000000000000" pitchFamily="49" charset="-128"/>
                </a:rPr>
                <a:t> </a:t>
              </a:r>
              <a:r>
                <a:rPr lang="en-US" altLang="ja-JP" sz="1400" b="1" dirty="0">
                  <a:solidFill>
                    <a:schemeClr val="bg1"/>
                  </a:solidFill>
                  <a:latin typeface="Bodoni MT Black" panose="02070A03080606020203" pitchFamily="18" charset="0"/>
                  <a:ea typeface="HGｺﾞｼｯｸE" panose="020B0909000000000000" pitchFamily="49" charset="-128"/>
                </a:rPr>
                <a:t>Kanagawa Bar Association ×YOKE </a:t>
              </a:r>
              <a:endParaRPr lang="ja-JP" altLang="en-US" sz="1400" b="1" dirty="0">
                <a:solidFill>
                  <a:schemeClr val="bg1"/>
                </a:solidFill>
                <a:latin typeface="Bodoni MT Black" panose="02070A03080606020203" pitchFamily="18" charset="0"/>
                <a:ea typeface="HGｺﾞｼｯｸE" panose="020B0909000000000000" pitchFamily="49" charset="-128"/>
              </a:endParaRPr>
            </a:p>
          </p:txBody>
        </p:sp>
        <p:pic>
          <p:nvPicPr>
            <p:cNvPr id="141" name="図 140" descr="YOKE地図具ﾘﾝ.png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4294" y="9441008"/>
              <a:ext cx="1486644" cy="1337028"/>
            </a:xfrm>
            <a:prstGeom prst="rect">
              <a:avLst/>
            </a:prstGeom>
          </p:spPr>
        </p:pic>
        <p:sp>
          <p:nvSpPr>
            <p:cNvPr id="142" name="正方形/長方形 141"/>
            <p:cNvSpPr/>
            <p:nvPr/>
          </p:nvSpPr>
          <p:spPr>
            <a:xfrm>
              <a:off x="4161691" y="3068815"/>
              <a:ext cx="3536365" cy="128240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n-US" altLang="ja-JP" sz="1600" dirty="0">
                  <a:solidFill>
                    <a:srgbClr val="0068B7"/>
                  </a:solidFill>
                  <a:latin typeface="Maiandra GD" panose="020E0502030308020204" pitchFamily="34" charset="0"/>
                  <a:ea typeface="HGSｺﾞｼｯｸE" panose="020B0900000000000000" pitchFamily="50" charset="-128"/>
                </a:rPr>
                <a:t>‐I want to divorce.</a:t>
              </a:r>
              <a:endParaRPr lang="ja-JP" altLang="en-US" sz="1600" dirty="0">
                <a:solidFill>
                  <a:srgbClr val="0068B7"/>
                </a:solidFill>
                <a:latin typeface="Maiandra GD" panose="020E0502030308020204" pitchFamily="34" charset="0"/>
                <a:ea typeface="HGSｺﾞｼｯｸE" panose="020B0900000000000000" pitchFamily="50" charset="-128"/>
              </a:endParaRPr>
            </a:p>
          </p:txBody>
        </p:sp>
        <p:pic>
          <p:nvPicPr>
            <p:cNvPr id="3" name="図 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02719" y="2773485"/>
              <a:ext cx="1029303" cy="1379840"/>
            </a:xfrm>
            <a:prstGeom prst="rect">
              <a:avLst/>
            </a:prstGeom>
          </p:spPr>
        </p:pic>
        <p:sp>
          <p:nvSpPr>
            <p:cNvPr id="153" name="正方形/長方形 152"/>
            <p:cNvSpPr/>
            <p:nvPr/>
          </p:nvSpPr>
          <p:spPr>
            <a:xfrm>
              <a:off x="4426382" y="1322201"/>
              <a:ext cx="3172343" cy="615553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ja-JP" altLang="en-US" sz="2000" dirty="0">
                  <a:solidFill>
                    <a:schemeClr val="bg1"/>
                  </a:solidFill>
                  <a:latin typeface="Algerian" panose="04020705040A02060702" pitchFamily="82" charset="0"/>
                  <a:ea typeface="HGｺﾞｼｯｸE" panose="020B0909000000000000" pitchFamily="49" charset="-128"/>
                </a:rPr>
                <a:t>≻</a:t>
              </a:r>
              <a:r>
                <a:rPr lang="en-US" altLang="ja-JP" sz="2000" dirty="0">
                  <a:solidFill>
                    <a:schemeClr val="bg1"/>
                  </a:solidFill>
                  <a:latin typeface="Algerian" panose="04020705040A02060702" pitchFamily="82" charset="0"/>
                  <a:ea typeface="HGｺﾞｼｯｸE" panose="020B0909000000000000" pitchFamily="49" charset="-128"/>
                </a:rPr>
                <a:t>Free</a:t>
              </a:r>
              <a:r>
                <a:rPr lang="ja-JP" altLang="en-US" sz="2000" dirty="0">
                  <a:solidFill>
                    <a:schemeClr val="bg1"/>
                  </a:solidFill>
                  <a:latin typeface="Algerian" panose="04020705040A02060702" pitchFamily="82" charset="0"/>
                  <a:ea typeface="HGｺﾞｼｯｸE" panose="020B0909000000000000" pitchFamily="49" charset="-128"/>
                </a:rPr>
                <a:t> </a:t>
              </a:r>
              <a:r>
                <a:rPr lang="en-US" altLang="ja-JP" sz="2000" dirty="0">
                  <a:solidFill>
                    <a:schemeClr val="bg1"/>
                  </a:solidFill>
                  <a:latin typeface="Algerian" panose="04020705040A02060702" pitchFamily="82" charset="0"/>
                  <a:ea typeface="HGｺﾞｼｯｸE" panose="020B0909000000000000" pitchFamily="49" charset="-128"/>
                </a:rPr>
                <a:t>INTERPRETATION</a:t>
              </a:r>
            </a:p>
            <a:p>
              <a:r>
                <a:rPr lang="ja-JP" altLang="en-US" sz="2000" dirty="0">
                  <a:solidFill>
                    <a:schemeClr val="bg1"/>
                  </a:solidFill>
                  <a:latin typeface="Algerian" panose="04020705040A02060702" pitchFamily="82" charset="0"/>
                  <a:ea typeface="HGｺﾞｼｯｸE" panose="020B0909000000000000" pitchFamily="49" charset="-128"/>
                </a:rPr>
                <a:t>≻</a:t>
              </a:r>
              <a:r>
                <a:rPr lang="en-US" altLang="ja-JP" sz="2000" dirty="0">
                  <a:solidFill>
                    <a:schemeClr val="bg1"/>
                  </a:solidFill>
                  <a:latin typeface="Algerian" panose="04020705040A02060702" pitchFamily="82" charset="0"/>
                  <a:ea typeface="HGｺﾞｼｯｸE" panose="020B0909000000000000" pitchFamily="49" charset="-128"/>
                </a:rPr>
                <a:t>Strictly confidential</a:t>
              </a:r>
              <a:endParaRPr lang="ja-JP" altLang="en-US" sz="2000" dirty="0">
                <a:solidFill>
                  <a:schemeClr val="bg1"/>
                </a:solidFill>
                <a:latin typeface="Algerian" panose="04020705040A02060702" pitchFamily="82" charset="0"/>
                <a:ea typeface="HGｺﾞｼｯｸE" panose="020B0909000000000000" pitchFamily="49" charset="-128"/>
              </a:endParaRPr>
            </a:p>
          </p:txBody>
        </p:sp>
        <p:sp>
          <p:nvSpPr>
            <p:cNvPr id="158" name="正方形/長方形 157"/>
            <p:cNvSpPr/>
            <p:nvPr/>
          </p:nvSpPr>
          <p:spPr>
            <a:xfrm>
              <a:off x="225975" y="4991769"/>
              <a:ext cx="450444" cy="230832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ja-JP" sz="750" b="1" dirty="0">
                  <a:solidFill>
                    <a:schemeClr val="bg1"/>
                  </a:solidFill>
                  <a:latin typeface="Arial" panose="020B0604020202020204" pitchFamily="34" charset="0"/>
                  <a:ea typeface="HGｺﾞｼｯｸE" panose="020B0909000000000000" pitchFamily="49" charset="-128"/>
                  <a:cs typeface="Arial" panose="020B0604020202020204" pitchFamily="34" charset="0"/>
                </a:rPr>
                <a:t>Bahasa</a:t>
              </a:r>
            </a:p>
            <a:p>
              <a:pPr algn="ctr"/>
              <a:r>
                <a:rPr lang="en-US" altLang="ja-JP" sz="750" b="1" dirty="0">
                  <a:solidFill>
                    <a:schemeClr val="bg1"/>
                  </a:solidFill>
                  <a:latin typeface="Arial" panose="020B0604020202020204" pitchFamily="34" charset="0"/>
                  <a:ea typeface="HGｺﾞｼｯｸE" panose="020B0909000000000000" pitchFamily="49" charset="-128"/>
                  <a:cs typeface="Arial" panose="020B0604020202020204" pitchFamily="34" charset="0"/>
                </a:rPr>
                <a:t>Indonesia</a:t>
              </a:r>
              <a:endParaRPr lang="ja-JP" altLang="en-US" sz="750" b="1" dirty="0">
                <a:solidFill>
                  <a:schemeClr val="bg1"/>
                </a:solidFill>
                <a:latin typeface="Arial" panose="020B0604020202020204" pitchFamily="34" charset="0"/>
                <a:ea typeface="HGｺﾞｼｯｸE" panose="020B0909000000000000" pitchFamily="49" charset="-128"/>
                <a:cs typeface="Arial" panose="020B0604020202020204" pitchFamily="34" charset="0"/>
              </a:endParaRPr>
            </a:p>
          </p:txBody>
        </p:sp>
        <p:sp>
          <p:nvSpPr>
            <p:cNvPr id="159" name="正方形/長方形 158"/>
            <p:cNvSpPr/>
            <p:nvPr/>
          </p:nvSpPr>
          <p:spPr>
            <a:xfrm>
              <a:off x="230830" y="7715528"/>
              <a:ext cx="442429" cy="138499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900" b="1" dirty="0">
                  <a:solidFill>
                    <a:schemeClr val="bg1"/>
                  </a:solidFill>
                  <a:latin typeface="Arial" panose="020B0604020202020204" pitchFamily="34" charset="0"/>
                  <a:ea typeface="HGｺﾞｼｯｸE" panose="020B0909000000000000" pitchFamily="49" charset="-128"/>
                  <a:cs typeface="Arial" panose="020B0604020202020204" pitchFamily="34" charset="0"/>
                </a:rPr>
                <a:t>Tagalog</a:t>
              </a:r>
              <a:endParaRPr lang="ja-JP" altLang="en-US" sz="900" b="1" dirty="0">
                <a:solidFill>
                  <a:schemeClr val="bg1"/>
                </a:solidFill>
                <a:latin typeface="Arial" panose="020B0604020202020204" pitchFamily="34" charset="0"/>
                <a:ea typeface="HGｺﾞｼｯｸE" panose="020B0909000000000000" pitchFamily="49" charset="-128"/>
                <a:cs typeface="Arial" panose="020B0604020202020204" pitchFamily="34" charset="0"/>
              </a:endParaRPr>
            </a:p>
          </p:txBody>
        </p:sp>
        <p:sp>
          <p:nvSpPr>
            <p:cNvPr id="162" name="正方形/長方形 161"/>
            <p:cNvSpPr/>
            <p:nvPr/>
          </p:nvSpPr>
          <p:spPr>
            <a:xfrm>
              <a:off x="216450" y="6310967"/>
              <a:ext cx="429605" cy="12311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th-TH" altLang="ja-JP" sz="800" b="1" dirty="0">
                  <a:solidFill>
                    <a:schemeClr val="bg1"/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ภาษาไทย</a:t>
              </a:r>
              <a:endParaRPr lang="ja-JP" altLang="en-US" sz="800" b="1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</p:txBody>
        </p:sp>
        <p:sp>
          <p:nvSpPr>
            <p:cNvPr id="163" name="正方形/長方形 162"/>
            <p:cNvSpPr/>
            <p:nvPr/>
          </p:nvSpPr>
          <p:spPr>
            <a:xfrm>
              <a:off x="239827" y="7029444"/>
              <a:ext cx="423193" cy="169277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ko-KR" altLang="en-US" sz="1100" b="1" dirty="0">
                  <a:solidFill>
                    <a:schemeClr val="bg1"/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한국어</a:t>
              </a:r>
              <a:endParaRPr lang="ja-JP" altLang="en-US" sz="1100" b="1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</p:txBody>
        </p:sp>
        <p:sp>
          <p:nvSpPr>
            <p:cNvPr id="164" name="正方形/長方形 163"/>
            <p:cNvSpPr/>
            <p:nvPr/>
          </p:nvSpPr>
          <p:spPr>
            <a:xfrm>
              <a:off x="190211" y="4384035"/>
              <a:ext cx="508152" cy="12311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es-419" altLang="ja-JP" sz="800" b="1" dirty="0">
                  <a:solidFill>
                    <a:schemeClr val="bg1"/>
                  </a:solidFill>
                  <a:latin typeface="Arial" panose="020B0604020202020204" pitchFamily="34" charset="0"/>
                  <a:ea typeface="HGｺﾞｼｯｸE" panose="020B0909000000000000" pitchFamily="49" charset="-128"/>
                  <a:cs typeface="Arial" panose="020B0604020202020204" pitchFamily="34" charset="0"/>
                </a:rPr>
                <a:t>Português</a:t>
              </a:r>
              <a:endParaRPr lang="ja-JP" altLang="en-US" sz="800" b="1" dirty="0">
                <a:solidFill>
                  <a:schemeClr val="bg1"/>
                </a:solidFill>
                <a:latin typeface="Arial" panose="020B0604020202020204" pitchFamily="34" charset="0"/>
                <a:ea typeface="HGｺﾞｼｯｸE" panose="020B0909000000000000" pitchFamily="49" charset="-128"/>
                <a:cs typeface="Arial" panose="020B0604020202020204" pitchFamily="34" charset="0"/>
              </a:endParaRPr>
            </a:p>
          </p:txBody>
        </p:sp>
        <p:sp>
          <p:nvSpPr>
            <p:cNvPr id="167" name="正方形/長方形 166"/>
            <p:cNvSpPr/>
            <p:nvPr/>
          </p:nvSpPr>
          <p:spPr>
            <a:xfrm>
              <a:off x="4291088" y="7116312"/>
              <a:ext cx="2900308" cy="307777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r>
                <a:rPr lang="en-US" altLang="ja-JP" sz="2000" dirty="0">
                  <a:solidFill>
                    <a:srgbClr val="0068B7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TEL.045-222-1209</a:t>
              </a:r>
              <a:endParaRPr lang="ja-JP" altLang="en-US" sz="2000" dirty="0">
                <a:solidFill>
                  <a:srgbClr val="0068B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68" name="正方形/長方形 167"/>
            <p:cNvSpPr/>
            <p:nvPr/>
          </p:nvSpPr>
          <p:spPr>
            <a:xfrm>
              <a:off x="4197364" y="7662281"/>
              <a:ext cx="3536365" cy="218330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ja-JP" altLang="en-US" sz="1200" dirty="0">
                  <a:solidFill>
                    <a:srgbClr val="0068B7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（</a:t>
              </a:r>
              <a:r>
                <a:rPr lang="en-US" altLang="ja-JP" sz="1200" dirty="0">
                  <a:solidFill>
                    <a:srgbClr val="0068B7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Available in 12 languages anytime</a:t>
              </a:r>
              <a:r>
                <a:rPr lang="ja-JP" altLang="en-US" sz="1200" dirty="0">
                  <a:solidFill>
                    <a:srgbClr val="0068B7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）</a:t>
              </a:r>
            </a:p>
          </p:txBody>
        </p:sp>
        <p:sp>
          <p:nvSpPr>
            <p:cNvPr id="91" name="正方形/長方形 90"/>
            <p:cNvSpPr/>
            <p:nvPr/>
          </p:nvSpPr>
          <p:spPr>
            <a:xfrm>
              <a:off x="143582" y="375254"/>
              <a:ext cx="844696" cy="339223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</a:bodyPr>
            <a:lstStyle/>
            <a:p>
              <a:pPr>
                <a:lnSpc>
                  <a:spcPts val="2600"/>
                </a:lnSpc>
              </a:pPr>
              <a:r>
                <a:rPr lang="en-US" altLang="ja-JP" sz="2400" b="1" dirty="0">
                  <a:solidFill>
                    <a:schemeClr val="bg1"/>
                  </a:solidFill>
                  <a:latin typeface="Arial" panose="020B0604020202020204" pitchFamily="34" charset="0"/>
                  <a:ea typeface="HGPｺﾞｼｯｸE" panose="020B0900000000000000" pitchFamily="50" charset="-128"/>
                  <a:cs typeface="Arial" panose="020B0604020202020204" pitchFamily="34" charset="0"/>
                </a:rPr>
                <a:t>2024</a:t>
              </a:r>
              <a:endParaRPr lang="ja-JP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HGPｺﾞｼｯｸE" panose="020B0900000000000000" pitchFamily="50" charset="-128"/>
                <a:cs typeface="Arial" panose="020B0604020202020204" pitchFamily="34" charset="0"/>
              </a:endParaRPr>
            </a:p>
          </p:txBody>
        </p:sp>
        <p:sp>
          <p:nvSpPr>
            <p:cNvPr id="111" name="正方形/長方形 110"/>
            <p:cNvSpPr/>
            <p:nvPr/>
          </p:nvSpPr>
          <p:spPr>
            <a:xfrm>
              <a:off x="4150195" y="2528403"/>
              <a:ext cx="3536365" cy="384721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n-US" altLang="ja-JP" sz="1600" dirty="0">
                  <a:solidFill>
                    <a:srgbClr val="0068B7"/>
                  </a:solidFill>
                  <a:latin typeface="Maiandra GD" panose="020E0502030308020204" pitchFamily="34" charset="0"/>
                  <a:ea typeface="HGSｺﾞｼｯｸE" panose="020B0900000000000000" pitchFamily="50" charset="-128"/>
                </a:rPr>
                <a:t>‐I want to change of my Status of</a:t>
              </a:r>
            </a:p>
            <a:p>
              <a:pPr>
                <a:lnSpc>
                  <a:spcPts val="2000"/>
                </a:lnSpc>
              </a:pPr>
              <a:r>
                <a:rPr lang="en-US" altLang="ja-JP" sz="1600" dirty="0">
                  <a:solidFill>
                    <a:srgbClr val="0068B7"/>
                  </a:solidFill>
                  <a:latin typeface="Maiandra GD" panose="020E0502030308020204" pitchFamily="34" charset="0"/>
                  <a:ea typeface="HGSｺﾞｼｯｸE" panose="020B0900000000000000" pitchFamily="50" charset="-128"/>
                </a:rPr>
                <a:t>    Residence.</a:t>
              </a:r>
              <a:endParaRPr lang="ja-JP" altLang="en-US" sz="1600" dirty="0">
                <a:solidFill>
                  <a:srgbClr val="0068B7"/>
                </a:solidFill>
                <a:latin typeface="Maiandra GD" panose="020E0502030308020204" pitchFamily="34" charset="0"/>
                <a:ea typeface="HGSｺﾞｼｯｸE" panose="020B0900000000000000" pitchFamily="50" charset="-128"/>
              </a:endParaRPr>
            </a:p>
          </p:txBody>
        </p:sp>
        <p:sp>
          <p:nvSpPr>
            <p:cNvPr id="116" name="正方形/長方形 115"/>
            <p:cNvSpPr/>
            <p:nvPr/>
          </p:nvSpPr>
          <p:spPr>
            <a:xfrm>
              <a:off x="4142943" y="3429007"/>
              <a:ext cx="3536365" cy="307777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ts val="1200"/>
                </a:lnSpc>
              </a:pPr>
              <a:r>
                <a:rPr lang="en-US" altLang="ja-JP" sz="1600" dirty="0">
                  <a:solidFill>
                    <a:srgbClr val="0068B7"/>
                  </a:solidFill>
                  <a:latin typeface="Maiandra GD" panose="020E0502030308020204" pitchFamily="34" charset="0"/>
                  <a:ea typeface="HGSｺﾞｼｯｸE" panose="020B0900000000000000" pitchFamily="50" charset="-128"/>
                </a:rPr>
                <a:t>‐I have trouble </a:t>
              </a:r>
            </a:p>
            <a:p>
              <a:pPr>
                <a:lnSpc>
                  <a:spcPts val="1200"/>
                </a:lnSpc>
              </a:pPr>
              <a:r>
                <a:rPr lang="en-US" altLang="ja-JP" sz="1600" dirty="0">
                  <a:solidFill>
                    <a:srgbClr val="0068B7"/>
                  </a:solidFill>
                  <a:latin typeface="Maiandra GD" panose="020E0502030308020204" pitchFamily="34" charset="0"/>
                  <a:ea typeface="HGSｺﾞｼｯｸE" panose="020B0900000000000000" pitchFamily="50" charset="-128"/>
                </a:rPr>
                <a:t>     in my neighborhood.</a:t>
              </a:r>
              <a:endParaRPr lang="ja-JP" altLang="en-US" sz="1600" dirty="0">
                <a:solidFill>
                  <a:srgbClr val="0068B7"/>
                </a:solidFill>
                <a:latin typeface="Maiandra GD" panose="020E0502030308020204" pitchFamily="34" charset="0"/>
                <a:ea typeface="HGSｺﾞｼｯｸE" panose="020B0900000000000000" pitchFamily="50" charset="-128"/>
              </a:endParaRPr>
            </a:p>
          </p:txBody>
        </p:sp>
        <p:sp>
          <p:nvSpPr>
            <p:cNvPr id="126" name="正方形/長方形 125"/>
            <p:cNvSpPr/>
            <p:nvPr/>
          </p:nvSpPr>
          <p:spPr>
            <a:xfrm>
              <a:off x="4125532" y="4159153"/>
              <a:ext cx="3536365" cy="323305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ts val="1200"/>
                </a:lnSpc>
              </a:pPr>
              <a:r>
                <a:rPr lang="en-US" altLang="ja-JP" sz="1600" dirty="0">
                  <a:solidFill>
                    <a:srgbClr val="0068B7"/>
                  </a:solidFill>
                  <a:latin typeface="Maiandra GD" panose="020E0502030308020204" pitchFamily="34" charset="0"/>
                  <a:ea typeface="HGSｺﾞｼｯｸE" panose="020B0900000000000000" pitchFamily="50" charset="-128"/>
                </a:rPr>
                <a:t>‐I cannot receive benefits </a:t>
              </a:r>
            </a:p>
            <a:p>
              <a:pPr>
                <a:lnSpc>
                  <a:spcPts val="1200"/>
                </a:lnSpc>
              </a:pPr>
              <a:r>
                <a:rPr lang="en-US" altLang="ja-JP" sz="1600" dirty="0">
                  <a:solidFill>
                    <a:srgbClr val="0068B7"/>
                  </a:solidFill>
                  <a:latin typeface="Maiandra GD" panose="020E0502030308020204" pitchFamily="34" charset="0"/>
                  <a:ea typeface="HGSｺﾞｼｯｸE" panose="020B0900000000000000" pitchFamily="50" charset="-128"/>
                </a:rPr>
                <a:t>    for </a:t>
              </a:r>
              <a:r>
                <a:rPr lang="en-US" altLang="ja-JP" sz="1400" dirty="0">
                  <a:solidFill>
                    <a:srgbClr val="0068B7"/>
                  </a:solidFill>
                  <a:latin typeface="Maiandra GD" panose="020E0502030308020204" pitchFamily="34" charset="0"/>
                  <a:ea typeface="HGSｺﾞｼｯｸE" panose="020B0900000000000000" pitchFamily="50" charset="-128"/>
                </a:rPr>
                <a:t>workers</a:t>
              </a:r>
              <a:r>
                <a:rPr lang="en-US" altLang="ja-JP" sz="1600" dirty="0">
                  <a:solidFill>
                    <a:srgbClr val="0068B7"/>
                  </a:solidFill>
                  <a:latin typeface="Maiandra GD" panose="020E0502030308020204" pitchFamily="34" charset="0"/>
                  <a:ea typeface="HGSｺﾞｼｯｸE" panose="020B0900000000000000" pitchFamily="50" charset="-128"/>
                </a:rPr>
                <a:t>' compensation insurance.</a:t>
              </a:r>
              <a:endParaRPr lang="ja-JP" altLang="en-US" sz="1600" dirty="0">
                <a:solidFill>
                  <a:srgbClr val="0068B7"/>
                </a:solidFill>
                <a:latin typeface="Maiandra GD" panose="020E0502030308020204" pitchFamily="34" charset="0"/>
                <a:ea typeface="HGSｺﾞｼｯｸE" panose="020B0900000000000000" pitchFamily="50" charset="-128"/>
              </a:endParaRPr>
            </a:p>
          </p:txBody>
        </p:sp>
        <p:sp>
          <p:nvSpPr>
            <p:cNvPr id="131" name="正方形/長方形 130"/>
            <p:cNvSpPr/>
            <p:nvPr/>
          </p:nvSpPr>
          <p:spPr>
            <a:xfrm>
              <a:off x="4137974" y="3861213"/>
              <a:ext cx="3536365" cy="128240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n-US" altLang="ja-JP" sz="1600" dirty="0">
                  <a:solidFill>
                    <a:srgbClr val="0068B7"/>
                  </a:solidFill>
                  <a:latin typeface="Maiandra GD" panose="020E0502030308020204" pitchFamily="34" charset="0"/>
                  <a:ea typeface="HGSｺﾞｼｯｸE" panose="020B0900000000000000" pitchFamily="50" charset="-128"/>
                </a:rPr>
                <a:t>‐I don't get paid for overtime.</a:t>
              </a:r>
              <a:endParaRPr lang="ja-JP" altLang="en-US" sz="1600" dirty="0">
                <a:solidFill>
                  <a:srgbClr val="0068B7"/>
                </a:solidFill>
                <a:latin typeface="Maiandra GD" panose="020E0502030308020204" pitchFamily="34" charset="0"/>
                <a:ea typeface="HGSｺﾞｼｯｸE" panose="020B0900000000000000" pitchFamily="50" charset="-128"/>
              </a:endParaRPr>
            </a:p>
          </p:txBody>
        </p:sp>
        <p:pic>
          <p:nvPicPr>
            <p:cNvPr id="89" name="図 8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22661" y="9879007"/>
              <a:ext cx="713455" cy="904005"/>
            </a:xfrm>
            <a:prstGeom prst="rect">
              <a:avLst/>
            </a:prstGeom>
          </p:spPr>
        </p:pic>
        <p:pic>
          <p:nvPicPr>
            <p:cNvPr id="136" name="図 135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180511" y="9967653"/>
              <a:ext cx="810383" cy="810383"/>
            </a:xfrm>
            <a:prstGeom prst="rect">
              <a:avLst/>
            </a:prstGeom>
          </p:spPr>
        </p:pic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D69F4EDB-7B22-6B9B-4FF6-632E64AE9666}"/>
                </a:ext>
              </a:extLst>
            </p:cNvPr>
            <p:cNvGrpSpPr/>
            <p:nvPr/>
          </p:nvGrpSpPr>
          <p:grpSpPr>
            <a:xfrm>
              <a:off x="175889" y="2123677"/>
              <a:ext cx="3851999" cy="468000"/>
              <a:chOff x="175889" y="2123677"/>
              <a:chExt cx="3851999" cy="468000"/>
            </a:xfrm>
          </p:grpSpPr>
          <p:grpSp>
            <p:nvGrpSpPr>
              <p:cNvPr id="90" name="グループ化 89">
                <a:extLst>
                  <a:ext uri="{FF2B5EF4-FFF2-40B4-BE49-F238E27FC236}">
                    <a16:creationId xmlns:a16="http://schemas.microsoft.com/office/drawing/2014/main" id="{D44392EE-05D9-D305-00AB-D03DB40800BB}"/>
                  </a:ext>
                </a:extLst>
              </p:cNvPr>
              <p:cNvGrpSpPr/>
              <p:nvPr/>
            </p:nvGrpSpPr>
            <p:grpSpPr>
              <a:xfrm>
                <a:off x="175889" y="2123677"/>
                <a:ext cx="3851999" cy="468000"/>
                <a:chOff x="175889" y="2217894"/>
                <a:chExt cx="3851999" cy="468000"/>
              </a:xfrm>
            </p:grpSpPr>
            <p:sp>
              <p:nvSpPr>
                <p:cNvPr id="94" name="正方形/長方形 93">
                  <a:extLst>
                    <a:ext uri="{FF2B5EF4-FFF2-40B4-BE49-F238E27FC236}">
                      <a16:creationId xmlns:a16="http://schemas.microsoft.com/office/drawing/2014/main" id="{B2735947-0F0E-5963-6754-35742C089E98}"/>
                    </a:ext>
                  </a:extLst>
                </p:cNvPr>
                <p:cNvSpPr/>
                <p:nvPr/>
              </p:nvSpPr>
              <p:spPr>
                <a:xfrm>
                  <a:off x="175889" y="2217894"/>
                  <a:ext cx="3851999" cy="468000"/>
                </a:xfrm>
                <a:prstGeom prst="rect">
                  <a:avLst/>
                </a:prstGeom>
                <a:solidFill>
                  <a:srgbClr val="FFFCDB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95" name="正方形/長方形 94">
                  <a:extLst>
                    <a:ext uri="{FF2B5EF4-FFF2-40B4-BE49-F238E27FC236}">
                      <a16:creationId xmlns:a16="http://schemas.microsoft.com/office/drawing/2014/main" id="{E3B0CDF8-8356-2D28-46DA-C4F2A57441A2}"/>
                    </a:ext>
                  </a:extLst>
                </p:cNvPr>
                <p:cNvSpPr/>
                <p:nvPr/>
              </p:nvSpPr>
              <p:spPr>
                <a:xfrm>
                  <a:off x="177444" y="2217894"/>
                  <a:ext cx="504000" cy="4680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sp>
            <p:nvSpPr>
              <p:cNvPr id="92" name="正方形/長方形 91">
                <a:extLst>
                  <a:ext uri="{FF2B5EF4-FFF2-40B4-BE49-F238E27FC236}">
                    <a16:creationId xmlns:a16="http://schemas.microsoft.com/office/drawing/2014/main" id="{3A9D3C30-7495-012A-C1DA-12A8DE38EBC6}"/>
                  </a:ext>
                </a:extLst>
              </p:cNvPr>
              <p:cNvSpPr/>
              <p:nvPr/>
            </p:nvSpPr>
            <p:spPr>
              <a:xfrm>
                <a:off x="792218" y="2215140"/>
                <a:ext cx="3055039" cy="315536"/>
              </a:xfrm>
              <a:prstGeom prst="rect">
                <a:avLst/>
              </a:prstGeom>
            </p:spPr>
            <p:txBody>
              <a:bodyPr wrap="square" lIns="0" tIns="0" rIns="0" bIns="0" anchor="ctr" anchorCtr="0">
                <a:spAutoFit/>
              </a:bodyPr>
              <a:lstStyle/>
              <a:p>
                <a:pPr>
                  <a:lnSpc>
                    <a:spcPts val="2600"/>
                  </a:lnSpc>
                </a:pPr>
                <a:r>
                  <a:rPr lang="ja-JP" altLang="en-US" sz="2000" b="1" dirty="0">
                    <a:latin typeface="+mn-ea"/>
                  </a:rPr>
                  <a:t>ほうりつ そうだん（０えん）</a:t>
                </a:r>
                <a:endParaRPr lang="en-US" altLang="zh-CN" sz="2000" b="1" dirty="0">
                  <a:latin typeface="+mn-ea"/>
                </a:endParaRPr>
              </a:p>
            </p:txBody>
          </p:sp>
          <p:sp>
            <p:nvSpPr>
              <p:cNvPr id="93" name="正方形/長方形 92">
                <a:extLst>
                  <a:ext uri="{FF2B5EF4-FFF2-40B4-BE49-F238E27FC236}">
                    <a16:creationId xmlns:a16="http://schemas.microsoft.com/office/drawing/2014/main" id="{23512E0E-5C5C-D1B4-806F-D3151B9E8AA4}"/>
                  </a:ext>
                </a:extLst>
              </p:cNvPr>
              <p:cNvSpPr/>
              <p:nvPr/>
            </p:nvSpPr>
            <p:spPr>
              <a:xfrm>
                <a:off x="197480" y="2292255"/>
                <a:ext cx="470198" cy="14090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ja-JP" altLang="en-US" sz="800" b="1" dirty="0">
                    <a:latin typeface="HGｺﾞｼｯｸE" panose="020B0909000000000000" pitchFamily="49" charset="-128"/>
                    <a:ea typeface="HGｺﾞｼｯｸE" panose="020B0909000000000000" pitchFamily="49" charset="-128"/>
                  </a:rPr>
                  <a:t>にほん</a:t>
                </a:r>
                <a:r>
                  <a:rPr lang="ja-JP" altLang="en-US" sz="900" b="1" dirty="0">
                    <a:latin typeface="HGｺﾞｼｯｸE" panose="020B0909000000000000" pitchFamily="49" charset="-128"/>
                    <a:ea typeface="HGｺﾞｼｯｸE" panose="020B0909000000000000" pitchFamily="49" charset="-128"/>
                  </a:rPr>
                  <a:t>ご</a:t>
                </a:r>
              </a:p>
            </p:txBody>
          </p:sp>
        </p:grpSp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F7EA3F94-7C9F-53E1-9D3C-12D02862584D}"/>
                </a:ext>
              </a:extLst>
            </p:cNvPr>
            <p:cNvGrpSpPr/>
            <p:nvPr/>
          </p:nvGrpSpPr>
          <p:grpSpPr>
            <a:xfrm>
              <a:off x="175889" y="2748287"/>
              <a:ext cx="3859217" cy="471988"/>
              <a:chOff x="175889" y="2748287"/>
              <a:chExt cx="3859217" cy="471988"/>
            </a:xfrm>
          </p:grpSpPr>
          <p:grpSp>
            <p:nvGrpSpPr>
              <p:cNvPr id="84" name="グループ化 83">
                <a:extLst>
                  <a:ext uri="{FF2B5EF4-FFF2-40B4-BE49-F238E27FC236}">
                    <a16:creationId xmlns:a16="http://schemas.microsoft.com/office/drawing/2014/main" id="{66CF9FBD-9DE5-AD4A-C7CD-F87E4C3548B9}"/>
                  </a:ext>
                </a:extLst>
              </p:cNvPr>
              <p:cNvGrpSpPr/>
              <p:nvPr/>
            </p:nvGrpSpPr>
            <p:grpSpPr>
              <a:xfrm>
                <a:off x="175889" y="2748287"/>
                <a:ext cx="3852001" cy="471988"/>
                <a:chOff x="185492" y="2848284"/>
                <a:chExt cx="3852001" cy="471988"/>
              </a:xfrm>
            </p:grpSpPr>
            <p:sp>
              <p:nvSpPr>
                <p:cNvPr id="87" name="正方形/長方形 86">
                  <a:extLst>
                    <a:ext uri="{FF2B5EF4-FFF2-40B4-BE49-F238E27FC236}">
                      <a16:creationId xmlns:a16="http://schemas.microsoft.com/office/drawing/2014/main" id="{75C6B5C9-68D7-2377-7F47-6489CECED88B}"/>
                    </a:ext>
                  </a:extLst>
                </p:cNvPr>
                <p:cNvSpPr/>
                <p:nvPr/>
              </p:nvSpPr>
              <p:spPr>
                <a:xfrm>
                  <a:off x="185492" y="2852272"/>
                  <a:ext cx="3852001" cy="468000"/>
                </a:xfrm>
                <a:prstGeom prst="rect">
                  <a:avLst/>
                </a:prstGeom>
                <a:solidFill>
                  <a:srgbClr val="FFFCDB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88" name="正方形/長方形 87">
                  <a:extLst>
                    <a:ext uri="{FF2B5EF4-FFF2-40B4-BE49-F238E27FC236}">
                      <a16:creationId xmlns:a16="http://schemas.microsoft.com/office/drawing/2014/main" id="{E3462292-4507-DA77-1493-B5CCB2144ED9}"/>
                    </a:ext>
                  </a:extLst>
                </p:cNvPr>
                <p:cNvSpPr/>
                <p:nvPr/>
              </p:nvSpPr>
              <p:spPr>
                <a:xfrm>
                  <a:off x="189676" y="2848284"/>
                  <a:ext cx="504000" cy="468000"/>
                </a:xfrm>
                <a:prstGeom prst="rect">
                  <a:avLst/>
                </a:prstGeom>
                <a:solidFill>
                  <a:srgbClr val="C30D0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sp>
            <p:nvSpPr>
              <p:cNvPr id="85" name="正方形/長方形 84">
                <a:extLst>
                  <a:ext uri="{FF2B5EF4-FFF2-40B4-BE49-F238E27FC236}">
                    <a16:creationId xmlns:a16="http://schemas.microsoft.com/office/drawing/2014/main" id="{2CE76D68-7E12-766B-59E3-695370FD9178}"/>
                  </a:ext>
                </a:extLst>
              </p:cNvPr>
              <p:cNvSpPr/>
              <p:nvPr/>
            </p:nvSpPr>
            <p:spPr>
              <a:xfrm>
                <a:off x="789514" y="2834257"/>
                <a:ext cx="3245592" cy="305725"/>
              </a:xfrm>
              <a:prstGeom prst="rect">
                <a:avLst/>
              </a:prstGeom>
            </p:spPr>
            <p:txBody>
              <a:bodyPr wrap="square" lIns="0" tIns="0" rIns="0" bIns="0" anchor="ctr" anchorCtr="0">
                <a:spAutoFit/>
              </a:bodyPr>
              <a:lstStyle/>
              <a:p>
                <a:pPr>
                  <a:lnSpc>
                    <a:spcPts val="2600"/>
                  </a:lnSpc>
                </a:pPr>
                <a:r>
                  <a:rPr lang="zh-CN" altLang="en-US" sz="2000" b="1" dirty="0">
                    <a:latin typeface="SimHei" panose="02010609060101010101" pitchFamily="49" charset="-122"/>
                    <a:ea typeface="SimHei" panose="02010609060101010101" pitchFamily="49" charset="-122"/>
                  </a:rPr>
                  <a:t>律师法律咨询</a:t>
                </a:r>
                <a:r>
                  <a:rPr lang="en-US" altLang="zh-CN" sz="2000" b="1" dirty="0">
                    <a:latin typeface="SimHei" panose="02010609060101010101" pitchFamily="49" charset="-122"/>
                    <a:ea typeface="SimHei" panose="02010609060101010101" pitchFamily="49" charset="-122"/>
                  </a:rPr>
                  <a:t>(</a:t>
                </a:r>
                <a:r>
                  <a:rPr lang="zh-CN" altLang="en-US" sz="2000" b="1" dirty="0">
                    <a:latin typeface="SimHei" panose="02010609060101010101" pitchFamily="49" charset="-122"/>
                    <a:ea typeface="SimHei" panose="02010609060101010101" pitchFamily="49" charset="-122"/>
                  </a:rPr>
                  <a:t>免费</a:t>
                </a:r>
                <a:r>
                  <a:rPr lang="en-US" altLang="zh-CN" sz="2000" b="1" dirty="0">
                    <a:latin typeface="SimHei" panose="02010609060101010101" pitchFamily="49" charset="-122"/>
                    <a:ea typeface="SimHei" panose="02010609060101010101" pitchFamily="49" charset="-122"/>
                  </a:rPr>
                  <a:t>)</a:t>
                </a:r>
                <a:endParaRPr lang="ja-JP" altLang="en-US" sz="2000" b="1" dirty="0">
                  <a:latin typeface="Arial" panose="020B0604020202020204" pitchFamily="34" charset="0"/>
                  <a:ea typeface="HGPｺﾞｼｯｸE" panose="020B0900000000000000" pitchFamily="50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86" name="正方形/長方形 85">
                <a:extLst>
                  <a:ext uri="{FF2B5EF4-FFF2-40B4-BE49-F238E27FC236}">
                    <a16:creationId xmlns:a16="http://schemas.microsoft.com/office/drawing/2014/main" id="{8D5FBF5B-C3B0-B688-85EA-815D8CAFA526}"/>
                  </a:ext>
                </a:extLst>
              </p:cNvPr>
              <p:cNvSpPr/>
              <p:nvPr/>
            </p:nvSpPr>
            <p:spPr>
              <a:xfrm>
                <a:off x="274735" y="2896266"/>
                <a:ext cx="345964" cy="16927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ja-JP" altLang="en-US" sz="1100" b="1" dirty="0">
                    <a:solidFill>
                      <a:schemeClr val="bg1"/>
                    </a:solidFill>
                    <a:latin typeface="Arial" panose="020B0604020202020204" pitchFamily="34" charset="0"/>
                    <a:ea typeface="HGｺﾞｼｯｸE" panose="020B0909000000000000" pitchFamily="49" charset="-128"/>
                    <a:cs typeface="Arial" panose="020B0604020202020204" pitchFamily="34" charset="0"/>
                  </a:rPr>
                  <a:t>中文</a:t>
                </a:r>
              </a:p>
            </p:txBody>
          </p:sp>
        </p:grpSp>
        <p:grpSp>
          <p:nvGrpSpPr>
            <p:cNvPr id="6" name="グループ化 5">
              <a:extLst>
                <a:ext uri="{FF2B5EF4-FFF2-40B4-BE49-F238E27FC236}">
                  <a16:creationId xmlns:a16="http://schemas.microsoft.com/office/drawing/2014/main" id="{D0134EFE-CCEB-787B-D2F8-8188C2668419}"/>
                </a:ext>
              </a:extLst>
            </p:cNvPr>
            <p:cNvGrpSpPr/>
            <p:nvPr/>
          </p:nvGrpSpPr>
          <p:grpSpPr>
            <a:xfrm>
              <a:off x="175888" y="3374120"/>
              <a:ext cx="3852001" cy="468000"/>
              <a:chOff x="175888" y="3374120"/>
              <a:chExt cx="3852001" cy="468000"/>
            </a:xfrm>
          </p:grpSpPr>
          <p:grpSp>
            <p:nvGrpSpPr>
              <p:cNvPr id="78" name="グループ化 77">
                <a:extLst>
                  <a:ext uri="{FF2B5EF4-FFF2-40B4-BE49-F238E27FC236}">
                    <a16:creationId xmlns:a16="http://schemas.microsoft.com/office/drawing/2014/main" id="{9C065E4E-0CD6-7038-A85C-9FC0233A3D3D}"/>
                  </a:ext>
                </a:extLst>
              </p:cNvPr>
              <p:cNvGrpSpPr/>
              <p:nvPr/>
            </p:nvGrpSpPr>
            <p:grpSpPr>
              <a:xfrm>
                <a:off x="175888" y="3374120"/>
                <a:ext cx="3852001" cy="468000"/>
                <a:chOff x="202496" y="3442307"/>
                <a:chExt cx="3852001" cy="470334"/>
              </a:xfrm>
            </p:grpSpPr>
            <p:grpSp>
              <p:nvGrpSpPr>
                <p:cNvPr id="80" name="グループ化 79">
                  <a:extLst>
                    <a:ext uri="{FF2B5EF4-FFF2-40B4-BE49-F238E27FC236}">
                      <a16:creationId xmlns:a16="http://schemas.microsoft.com/office/drawing/2014/main" id="{7823A6C8-C96F-2345-F1DA-369260FD7E55}"/>
                    </a:ext>
                  </a:extLst>
                </p:cNvPr>
                <p:cNvGrpSpPr/>
                <p:nvPr/>
              </p:nvGrpSpPr>
              <p:grpSpPr>
                <a:xfrm>
                  <a:off x="202496" y="3442307"/>
                  <a:ext cx="3852001" cy="470334"/>
                  <a:chOff x="498142" y="4304580"/>
                  <a:chExt cx="3451754" cy="1031117"/>
                </a:xfrm>
              </p:grpSpPr>
              <p:sp>
                <p:nvSpPr>
                  <p:cNvPr id="82" name="正方形/長方形 81">
                    <a:extLst>
                      <a:ext uri="{FF2B5EF4-FFF2-40B4-BE49-F238E27FC236}">
                        <a16:creationId xmlns:a16="http://schemas.microsoft.com/office/drawing/2014/main" id="{7ED2A8B2-7A10-EBD7-F5FB-065AECC0F2AC}"/>
                      </a:ext>
                    </a:extLst>
                  </p:cNvPr>
                  <p:cNvSpPr/>
                  <p:nvPr/>
                </p:nvSpPr>
                <p:spPr>
                  <a:xfrm>
                    <a:off x="498143" y="4304580"/>
                    <a:ext cx="3451753" cy="1026000"/>
                  </a:xfrm>
                  <a:prstGeom prst="rect">
                    <a:avLst/>
                  </a:prstGeom>
                  <a:solidFill>
                    <a:srgbClr val="FFFCDB"/>
                  </a:solidFill>
                  <a:ln>
                    <a:noFill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83" name="正方形/長方形 82">
                    <a:extLst>
                      <a:ext uri="{FF2B5EF4-FFF2-40B4-BE49-F238E27FC236}">
                        <a16:creationId xmlns:a16="http://schemas.microsoft.com/office/drawing/2014/main" id="{BF456E53-91A0-ED22-A4BC-C0675D95A63E}"/>
                      </a:ext>
                    </a:extLst>
                  </p:cNvPr>
                  <p:cNvSpPr/>
                  <p:nvPr/>
                </p:nvSpPr>
                <p:spPr>
                  <a:xfrm>
                    <a:off x="498142" y="4309696"/>
                    <a:ext cx="451631" cy="1026001"/>
                  </a:xfrm>
                  <a:prstGeom prst="rect">
                    <a:avLst/>
                  </a:prstGeom>
                  <a:solidFill>
                    <a:srgbClr val="92D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</p:grpSp>
            <p:sp>
              <p:nvSpPr>
                <p:cNvPr id="81" name="正方形/長方形 80">
                  <a:extLst>
                    <a:ext uri="{FF2B5EF4-FFF2-40B4-BE49-F238E27FC236}">
                      <a16:creationId xmlns:a16="http://schemas.microsoft.com/office/drawing/2014/main" id="{7C16DCE2-C71B-08A5-2C74-F0D90CB8FB9F}"/>
                    </a:ext>
                  </a:extLst>
                </p:cNvPr>
                <p:cNvSpPr/>
                <p:nvPr/>
              </p:nvSpPr>
              <p:spPr>
                <a:xfrm>
                  <a:off x="499972" y="3533110"/>
                  <a:ext cx="3381335" cy="308482"/>
                </a:xfrm>
                <a:prstGeom prst="rect">
                  <a:avLst/>
                </a:prstGeom>
              </p:spPr>
              <p:txBody>
                <a:bodyPr wrap="square" lIns="0" tIns="0" rIns="0" bIns="0" anchor="ctr" anchorCtr="0">
                  <a:spAutoFit/>
                </a:bodyPr>
                <a:lstStyle/>
                <a:p>
                  <a:pPr algn="ctr">
                    <a:lnSpc>
                      <a:spcPts val="2600"/>
                    </a:lnSpc>
                  </a:pPr>
                  <a:r>
                    <a:rPr lang="en-US" altLang="ja-JP" sz="2000" b="1" dirty="0" err="1">
                      <a:latin typeface="Arial" panose="020B0604020202020204" pitchFamily="34" charset="0"/>
                      <a:ea typeface="HGPｺﾞｼｯｸE" panose="020B0900000000000000" pitchFamily="50" charset="-128"/>
                      <a:cs typeface="Arial" panose="020B0604020202020204" pitchFamily="34" charset="0"/>
                    </a:rPr>
                    <a:t>Consulta</a:t>
                  </a:r>
                  <a:r>
                    <a:rPr lang="en-US" altLang="ja-JP" sz="2000" b="1" dirty="0">
                      <a:latin typeface="Arial" panose="020B0604020202020204" pitchFamily="34" charset="0"/>
                      <a:ea typeface="HGPｺﾞｼｯｸE" panose="020B0900000000000000" pitchFamily="50" charset="-128"/>
                      <a:cs typeface="Arial" panose="020B0604020202020204" pitchFamily="34" charset="0"/>
                    </a:rPr>
                    <a:t> legal (Gratis)</a:t>
                  </a:r>
                  <a:endParaRPr lang="ja-JP" altLang="en-US" sz="2000" b="1" dirty="0">
                    <a:latin typeface="Arial" panose="020B0604020202020204" pitchFamily="34" charset="0"/>
                    <a:ea typeface="HGPｺﾞｼｯｸE" panose="020B0900000000000000" pitchFamily="50" charset="-128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79" name="正方形/長方形 78">
                <a:extLst>
                  <a:ext uri="{FF2B5EF4-FFF2-40B4-BE49-F238E27FC236}">
                    <a16:creationId xmlns:a16="http://schemas.microsoft.com/office/drawing/2014/main" id="{6D2D97CD-5AE0-7D23-BBB3-8E8DADD4AE75}"/>
                  </a:ext>
                </a:extLst>
              </p:cNvPr>
              <p:cNvSpPr/>
              <p:nvPr/>
            </p:nvSpPr>
            <p:spPr>
              <a:xfrm>
                <a:off x="209690" y="3552411"/>
                <a:ext cx="497809" cy="13849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s-419" altLang="ja-JP" sz="900" b="1" dirty="0">
                    <a:latin typeface="Arial" panose="020B0604020202020204" pitchFamily="34" charset="0"/>
                    <a:ea typeface="HGｺﾞｼｯｸE" panose="020B0909000000000000" pitchFamily="49" charset="-128"/>
                    <a:cs typeface="Arial" panose="020B0604020202020204" pitchFamily="34" charset="0"/>
                  </a:rPr>
                  <a:t>Español</a:t>
                </a:r>
                <a:endParaRPr lang="ja-JP" altLang="en-US" sz="900" b="1" dirty="0">
                  <a:latin typeface="Arial" panose="020B0604020202020204" pitchFamily="34" charset="0"/>
                  <a:ea typeface="HGｺﾞｼｯｸE" panose="020B0909000000000000" pitchFamily="49" charset="-128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417F4786-1EEC-620E-C14F-F4BEB5A9D641}"/>
                </a:ext>
              </a:extLst>
            </p:cNvPr>
            <p:cNvGrpSpPr/>
            <p:nvPr/>
          </p:nvGrpSpPr>
          <p:grpSpPr>
            <a:xfrm>
              <a:off x="175889" y="4623342"/>
              <a:ext cx="3852001" cy="471109"/>
              <a:chOff x="175889" y="4623342"/>
              <a:chExt cx="3852001" cy="471109"/>
            </a:xfrm>
          </p:grpSpPr>
          <p:grpSp>
            <p:nvGrpSpPr>
              <p:cNvPr id="73" name="グループ化 72">
                <a:extLst>
                  <a:ext uri="{FF2B5EF4-FFF2-40B4-BE49-F238E27FC236}">
                    <a16:creationId xmlns:a16="http://schemas.microsoft.com/office/drawing/2014/main" id="{ACA5CC32-175D-78E9-33BF-84F3A943C981}"/>
                  </a:ext>
                </a:extLst>
              </p:cNvPr>
              <p:cNvGrpSpPr/>
              <p:nvPr/>
            </p:nvGrpSpPr>
            <p:grpSpPr>
              <a:xfrm>
                <a:off x="175889" y="4623342"/>
                <a:ext cx="3852001" cy="471109"/>
                <a:chOff x="248545" y="4767944"/>
                <a:chExt cx="3852001" cy="471109"/>
              </a:xfrm>
            </p:grpSpPr>
            <p:sp>
              <p:nvSpPr>
                <p:cNvPr id="76" name="正方形/長方形 75">
                  <a:extLst>
                    <a:ext uri="{FF2B5EF4-FFF2-40B4-BE49-F238E27FC236}">
                      <a16:creationId xmlns:a16="http://schemas.microsoft.com/office/drawing/2014/main" id="{FF321465-0267-310A-B6C0-CA114C3A6687}"/>
                    </a:ext>
                  </a:extLst>
                </p:cNvPr>
                <p:cNvSpPr/>
                <p:nvPr/>
              </p:nvSpPr>
              <p:spPr>
                <a:xfrm>
                  <a:off x="248545" y="4767944"/>
                  <a:ext cx="3852001" cy="468000"/>
                </a:xfrm>
                <a:prstGeom prst="rect">
                  <a:avLst/>
                </a:prstGeom>
                <a:solidFill>
                  <a:srgbClr val="FFFCDB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77" name="正方形/長方形 76">
                  <a:extLst>
                    <a:ext uri="{FF2B5EF4-FFF2-40B4-BE49-F238E27FC236}">
                      <a16:creationId xmlns:a16="http://schemas.microsoft.com/office/drawing/2014/main" id="{9D13F825-9A1F-9E6F-348E-A6DF5CC2B8B3}"/>
                    </a:ext>
                  </a:extLst>
                </p:cNvPr>
                <p:cNvSpPr/>
                <p:nvPr/>
              </p:nvSpPr>
              <p:spPr>
                <a:xfrm>
                  <a:off x="248545" y="4771053"/>
                  <a:ext cx="504000" cy="468000"/>
                </a:xfrm>
                <a:prstGeom prst="rect">
                  <a:avLst/>
                </a:prstGeom>
                <a:solidFill>
                  <a:srgbClr val="7030A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sp>
            <p:nvSpPr>
              <p:cNvPr id="74" name="正方形/長方形 73">
                <a:extLst>
                  <a:ext uri="{FF2B5EF4-FFF2-40B4-BE49-F238E27FC236}">
                    <a16:creationId xmlns:a16="http://schemas.microsoft.com/office/drawing/2014/main" id="{789FDFB0-350E-843D-AEFB-C33889FA89C3}"/>
                  </a:ext>
                </a:extLst>
              </p:cNvPr>
              <p:cNvSpPr/>
              <p:nvPr/>
            </p:nvSpPr>
            <p:spPr>
              <a:xfrm>
                <a:off x="800894" y="4701270"/>
                <a:ext cx="3053805" cy="333425"/>
              </a:xfrm>
              <a:prstGeom prst="rect">
                <a:avLst/>
              </a:prstGeom>
            </p:spPr>
            <p:txBody>
              <a:bodyPr wrap="square" lIns="0" tIns="0" rIns="0" bIns="0" anchor="ctr" anchorCtr="0">
                <a:spAutoFit/>
              </a:bodyPr>
              <a:lstStyle/>
              <a:p>
                <a:pPr>
                  <a:lnSpc>
                    <a:spcPts val="2600"/>
                  </a:lnSpc>
                </a:pPr>
                <a:r>
                  <a:rPr lang="en-US" altLang="ja-JP" sz="1800" b="1" dirty="0" err="1">
                    <a:latin typeface="Arial" panose="020B0604020202020204" pitchFamily="34" charset="0"/>
                    <a:ea typeface="HGPｺﾞｼｯｸE" panose="020B0900000000000000" pitchFamily="50" charset="-128"/>
                    <a:cs typeface="Arial" panose="020B0604020202020204" pitchFamily="34" charset="0"/>
                  </a:rPr>
                  <a:t>Konsultasi</a:t>
                </a:r>
                <a:r>
                  <a:rPr lang="en-US" altLang="ja-JP" sz="1800" b="1" dirty="0">
                    <a:latin typeface="Arial" panose="020B0604020202020204" pitchFamily="34" charset="0"/>
                    <a:ea typeface="HGPｺﾞｼｯｸE" panose="020B0900000000000000" pitchFamily="50" charset="-128"/>
                    <a:cs typeface="Arial" panose="020B0604020202020204" pitchFamily="34" charset="0"/>
                  </a:rPr>
                  <a:t> hokum (Gratis)</a:t>
                </a:r>
                <a:endParaRPr lang="ja-JP" altLang="en-US" sz="1800" b="1" dirty="0">
                  <a:latin typeface="Arial" panose="020B0604020202020204" pitchFamily="34" charset="0"/>
                  <a:ea typeface="HGPｺﾞｼｯｸE" panose="020B0900000000000000" pitchFamily="50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75" name="正方形/長方形 74">
                <a:extLst>
                  <a:ext uri="{FF2B5EF4-FFF2-40B4-BE49-F238E27FC236}">
                    <a16:creationId xmlns:a16="http://schemas.microsoft.com/office/drawing/2014/main" id="{2BA783EF-E9BE-CC35-DB80-14B84CB5BE97}"/>
                  </a:ext>
                </a:extLst>
              </p:cNvPr>
              <p:cNvSpPr/>
              <p:nvPr/>
            </p:nvSpPr>
            <p:spPr>
              <a:xfrm>
                <a:off x="199622" y="4749041"/>
                <a:ext cx="450444" cy="230832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altLang="ja-JP" sz="750" b="1" dirty="0">
                    <a:solidFill>
                      <a:schemeClr val="bg1"/>
                    </a:solidFill>
                    <a:latin typeface="Arial" panose="020B0604020202020204" pitchFamily="34" charset="0"/>
                    <a:ea typeface="HGｺﾞｼｯｸE" panose="020B0909000000000000" pitchFamily="49" charset="-128"/>
                    <a:cs typeface="Arial" panose="020B0604020202020204" pitchFamily="34" charset="0"/>
                  </a:rPr>
                  <a:t>Bahasa</a:t>
                </a:r>
              </a:p>
              <a:p>
                <a:pPr algn="ctr"/>
                <a:r>
                  <a:rPr lang="en-US" altLang="ja-JP" sz="750" b="1" dirty="0">
                    <a:solidFill>
                      <a:schemeClr val="bg1"/>
                    </a:solidFill>
                    <a:latin typeface="Arial" panose="020B0604020202020204" pitchFamily="34" charset="0"/>
                    <a:ea typeface="HGｺﾞｼｯｸE" panose="020B0909000000000000" pitchFamily="49" charset="-128"/>
                    <a:cs typeface="Arial" panose="020B0604020202020204" pitchFamily="34" charset="0"/>
                  </a:rPr>
                  <a:t>Indonesia</a:t>
                </a:r>
                <a:endParaRPr lang="ja-JP" altLang="en-US" sz="750" b="1" dirty="0">
                  <a:solidFill>
                    <a:schemeClr val="bg1"/>
                  </a:solidFill>
                  <a:latin typeface="Arial" panose="020B0604020202020204" pitchFamily="34" charset="0"/>
                  <a:ea typeface="HGｺﾞｼｯｸE" panose="020B0909000000000000" pitchFamily="49" charset="-128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7D900DA5-D1D3-E1B4-B6F6-828C9931164E}"/>
                </a:ext>
              </a:extLst>
            </p:cNvPr>
            <p:cNvGrpSpPr/>
            <p:nvPr/>
          </p:nvGrpSpPr>
          <p:grpSpPr>
            <a:xfrm>
              <a:off x="175889" y="7125134"/>
              <a:ext cx="3932107" cy="469404"/>
              <a:chOff x="175889" y="7125134"/>
              <a:chExt cx="3932107" cy="469404"/>
            </a:xfrm>
          </p:grpSpPr>
          <p:grpSp>
            <p:nvGrpSpPr>
              <p:cNvPr id="67" name="グループ化 66">
                <a:extLst>
                  <a:ext uri="{FF2B5EF4-FFF2-40B4-BE49-F238E27FC236}">
                    <a16:creationId xmlns:a16="http://schemas.microsoft.com/office/drawing/2014/main" id="{2A6526D7-7E18-12AA-F415-62548F79FD5C}"/>
                  </a:ext>
                </a:extLst>
              </p:cNvPr>
              <p:cNvGrpSpPr/>
              <p:nvPr/>
            </p:nvGrpSpPr>
            <p:grpSpPr>
              <a:xfrm>
                <a:off x="175889" y="7125134"/>
                <a:ext cx="3852001" cy="469404"/>
                <a:chOff x="92047" y="7267626"/>
                <a:chExt cx="3852001" cy="469404"/>
              </a:xfrm>
            </p:grpSpPr>
            <p:sp>
              <p:nvSpPr>
                <p:cNvPr id="71" name="正方形/長方形 70">
                  <a:extLst>
                    <a:ext uri="{FF2B5EF4-FFF2-40B4-BE49-F238E27FC236}">
                      <a16:creationId xmlns:a16="http://schemas.microsoft.com/office/drawing/2014/main" id="{57C03A79-F278-3F92-F461-E91243A2A03E}"/>
                    </a:ext>
                  </a:extLst>
                </p:cNvPr>
                <p:cNvSpPr/>
                <p:nvPr/>
              </p:nvSpPr>
              <p:spPr>
                <a:xfrm>
                  <a:off x="92047" y="7269030"/>
                  <a:ext cx="3852001" cy="468000"/>
                </a:xfrm>
                <a:prstGeom prst="rect">
                  <a:avLst/>
                </a:prstGeom>
                <a:solidFill>
                  <a:srgbClr val="FFFCDB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72" name="正方形/長方形 71">
                  <a:extLst>
                    <a:ext uri="{FF2B5EF4-FFF2-40B4-BE49-F238E27FC236}">
                      <a16:creationId xmlns:a16="http://schemas.microsoft.com/office/drawing/2014/main" id="{50628EDA-94C3-1E29-8B4C-496904F4720C}"/>
                    </a:ext>
                  </a:extLst>
                </p:cNvPr>
                <p:cNvSpPr/>
                <p:nvPr/>
              </p:nvSpPr>
              <p:spPr>
                <a:xfrm>
                  <a:off x="92047" y="7267626"/>
                  <a:ext cx="504000" cy="468000"/>
                </a:xfrm>
                <a:prstGeom prst="rect">
                  <a:avLst/>
                </a:prstGeom>
                <a:solidFill>
                  <a:schemeClr val="accent5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sp>
            <p:nvSpPr>
              <p:cNvPr id="68" name="正方形/長方形 67">
                <a:extLst>
                  <a:ext uri="{FF2B5EF4-FFF2-40B4-BE49-F238E27FC236}">
                    <a16:creationId xmlns:a16="http://schemas.microsoft.com/office/drawing/2014/main" id="{ECBF2335-9319-7AEF-A7B7-D90735BA644F}"/>
                  </a:ext>
                </a:extLst>
              </p:cNvPr>
              <p:cNvSpPr/>
              <p:nvPr/>
            </p:nvSpPr>
            <p:spPr>
              <a:xfrm>
                <a:off x="729883" y="7207382"/>
                <a:ext cx="3378113" cy="304908"/>
              </a:xfrm>
              <a:prstGeom prst="rect">
                <a:avLst/>
              </a:prstGeom>
            </p:spPr>
            <p:txBody>
              <a:bodyPr wrap="square" lIns="0" tIns="0" rIns="0" bIns="0" anchor="ctr" anchorCtr="0">
                <a:spAutoFit/>
              </a:bodyPr>
              <a:lstStyle/>
              <a:p>
                <a:pPr>
                  <a:lnSpc>
                    <a:spcPts val="2600"/>
                  </a:lnSpc>
                </a:pPr>
                <a:r>
                  <a:rPr lang="en-US" altLang="ja-JP" sz="1400" b="1" dirty="0" err="1">
                    <a:latin typeface="Arial" panose="020B0604020202020204" pitchFamily="34" charset="0"/>
                    <a:ea typeface="HGPｺﾞｼｯｸE" panose="020B0900000000000000" pitchFamily="50" charset="-128"/>
                    <a:cs typeface="Arial" panose="020B0604020202020204" pitchFamily="34" charset="0"/>
                  </a:rPr>
                  <a:t>Konsultasyon</a:t>
                </a:r>
                <a:r>
                  <a:rPr lang="en-US" altLang="ja-JP" sz="1700" b="1" dirty="0">
                    <a:latin typeface="Arial" panose="020B0604020202020204" pitchFamily="34" charset="0"/>
                    <a:ea typeface="HGPｺﾞｼｯｸE" panose="020B0900000000000000" pitchFamily="50" charset="-128"/>
                    <a:cs typeface="Arial" panose="020B0604020202020204" pitchFamily="34" charset="0"/>
                  </a:rPr>
                  <a:t> pang legal (Libre)</a:t>
                </a:r>
                <a:endParaRPr lang="ja-JP" altLang="en-US" sz="1700" b="1" dirty="0">
                  <a:latin typeface="Arial" panose="020B0604020202020204" pitchFamily="34" charset="0"/>
                  <a:ea typeface="HGPｺﾞｼｯｸE" panose="020B0900000000000000" pitchFamily="50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70" name="正方形/長方形 69">
                <a:extLst>
                  <a:ext uri="{FF2B5EF4-FFF2-40B4-BE49-F238E27FC236}">
                    <a16:creationId xmlns:a16="http://schemas.microsoft.com/office/drawing/2014/main" id="{8545CDFD-A5EC-05F9-63B4-B38408F6867A}"/>
                  </a:ext>
                </a:extLst>
              </p:cNvPr>
              <p:cNvSpPr/>
              <p:nvPr/>
            </p:nvSpPr>
            <p:spPr>
              <a:xfrm>
                <a:off x="209690" y="7294433"/>
                <a:ext cx="442429" cy="138499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ja-JP" sz="900" b="1" dirty="0">
                    <a:solidFill>
                      <a:schemeClr val="bg1"/>
                    </a:solidFill>
                    <a:latin typeface="Arial" panose="020B0604020202020204" pitchFamily="34" charset="0"/>
                    <a:ea typeface="HGｺﾞｼｯｸE" panose="020B0909000000000000" pitchFamily="49" charset="-128"/>
                    <a:cs typeface="Arial" panose="020B0604020202020204" pitchFamily="34" charset="0"/>
                  </a:rPr>
                  <a:t>Tagalog</a:t>
                </a:r>
                <a:endParaRPr lang="ja-JP" altLang="en-US" sz="900" b="1" dirty="0">
                  <a:solidFill>
                    <a:schemeClr val="bg1"/>
                  </a:solidFill>
                  <a:latin typeface="Arial" panose="020B0604020202020204" pitchFamily="34" charset="0"/>
                  <a:ea typeface="HGｺﾞｼｯｸE" panose="020B0909000000000000" pitchFamily="49" charset="-128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2E457EEE-309C-89B1-2F36-122A9CB04678}"/>
                </a:ext>
              </a:extLst>
            </p:cNvPr>
            <p:cNvGrpSpPr/>
            <p:nvPr/>
          </p:nvGrpSpPr>
          <p:grpSpPr>
            <a:xfrm>
              <a:off x="175889" y="7751149"/>
              <a:ext cx="3854850" cy="470292"/>
              <a:chOff x="175889" y="7751149"/>
              <a:chExt cx="3854850" cy="470292"/>
            </a:xfrm>
          </p:grpSpPr>
          <p:grpSp>
            <p:nvGrpSpPr>
              <p:cNvPr id="62" name="グループ化 61">
                <a:extLst>
                  <a:ext uri="{FF2B5EF4-FFF2-40B4-BE49-F238E27FC236}">
                    <a16:creationId xmlns:a16="http://schemas.microsoft.com/office/drawing/2014/main" id="{2275CAF5-8AA5-D309-DF37-771C50E6FAF0}"/>
                  </a:ext>
                </a:extLst>
              </p:cNvPr>
              <p:cNvGrpSpPr/>
              <p:nvPr/>
            </p:nvGrpSpPr>
            <p:grpSpPr>
              <a:xfrm>
                <a:off x="175889" y="7751149"/>
                <a:ext cx="3854850" cy="470292"/>
                <a:chOff x="272782" y="7816171"/>
                <a:chExt cx="3854850" cy="470292"/>
              </a:xfrm>
            </p:grpSpPr>
            <p:sp>
              <p:nvSpPr>
                <p:cNvPr id="65" name="正方形/長方形 64">
                  <a:extLst>
                    <a:ext uri="{FF2B5EF4-FFF2-40B4-BE49-F238E27FC236}">
                      <a16:creationId xmlns:a16="http://schemas.microsoft.com/office/drawing/2014/main" id="{CDFADE82-0991-36E6-7B3A-BEF3F48C4F45}"/>
                    </a:ext>
                  </a:extLst>
                </p:cNvPr>
                <p:cNvSpPr/>
                <p:nvPr/>
              </p:nvSpPr>
              <p:spPr>
                <a:xfrm>
                  <a:off x="275631" y="7816171"/>
                  <a:ext cx="3852001" cy="468000"/>
                </a:xfrm>
                <a:prstGeom prst="rect">
                  <a:avLst/>
                </a:prstGeom>
                <a:solidFill>
                  <a:srgbClr val="FFFCDB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66" name="正方形/長方形 65">
                  <a:extLst>
                    <a:ext uri="{FF2B5EF4-FFF2-40B4-BE49-F238E27FC236}">
                      <a16:creationId xmlns:a16="http://schemas.microsoft.com/office/drawing/2014/main" id="{6C7CED37-7FED-CCA1-A979-8E2FBFF8BC74}"/>
                    </a:ext>
                  </a:extLst>
                </p:cNvPr>
                <p:cNvSpPr/>
                <p:nvPr/>
              </p:nvSpPr>
              <p:spPr>
                <a:xfrm>
                  <a:off x="272782" y="7818463"/>
                  <a:ext cx="504000" cy="468000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sp>
            <p:nvSpPr>
              <p:cNvPr id="63" name="正方形/長方形 62">
                <a:extLst>
                  <a:ext uri="{FF2B5EF4-FFF2-40B4-BE49-F238E27FC236}">
                    <a16:creationId xmlns:a16="http://schemas.microsoft.com/office/drawing/2014/main" id="{983F619F-E9F5-420F-CFA9-AA311645BF9C}"/>
                  </a:ext>
                </a:extLst>
              </p:cNvPr>
              <p:cNvSpPr/>
              <p:nvPr/>
            </p:nvSpPr>
            <p:spPr>
              <a:xfrm>
                <a:off x="800894" y="7850180"/>
                <a:ext cx="3053805" cy="305468"/>
              </a:xfrm>
              <a:prstGeom prst="rect">
                <a:avLst/>
              </a:prstGeom>
            </p:spPr>
            <p:txBody>
              <a:bodyPr wrap="square" lIns="0" tIns="0" rIns="0" bIns="0" anchor="ctr" anchorCtr="0">
                <a:spAutoFit/>
              </a:bodyPr>
              <a:lstStyle/>
              <a:p>
                <a:pPr>
                  <a:lnSpc>
                    <a:spcPts val="2600"/>
                  </a:lnSpc>
                </a:pPr>
                <a:r>
                  <a:rPr lang="hi-IN" altLang="ja-JP" sz="2000" b="1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कानूनी सल्लाह</a:t>
                </a:r>
                <a:r>
                  <a:rPr lang="en-US" altLang="ja-JP" sz="2000" b="1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 (</a:t>
                </a:r>
                <a:r>
                  <a:rPr lang="hi-IN" altLang="ja-JP" sz="2000" b="1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नि: शुल्क</a:t>
                </a:r>
                <a:r>
                  <a:rPr lang="en-US" altLang="ja-JP" sz="2000" b="1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)</a:t>
                </a:r>
                <a:endParaRPr lang="ja-JP" altLang="en-US" sz="2000" b="1" dirty="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  <p:sp>
            <p:nvSpPr>
              <p:cNvPr id="64" name="正方形/長方形 63">
                <a:extLst>
                  <a:ext uri="{FF2B5EF4-FFF2-40B4-BE49-F238E27FC236}">
                    <a16:creationId xmlns:a16="http://schemas.microsoft.com/office/drawing/2014/main" id="{4E5272E0-C140-F983-03DB-D02777E3892B}"/>
                  </a:ext>
                </a:extLst>
              </p:cNvPr>
              <p:cNvSpPr/>
              <p:nvPr/>
            </p:nvSpPr>
            <p:spPr>
              <a:xfrm>
                <a:off x="257377" y="7914054"/>
                <a:ext cx="381515" cy="16927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hi-IN" altLang="ja-JP" sz="1100" b="1" dirty="0">
                    <a:latin typeface="HGｺﾞｼｯｸE" panose="020B0909000000000000" pitchFamily="49" charset="-128"/>
                    <a:ea typeface="HGｺﾞｼｯｸE" panose="020B0909000000000000" pitchFamily="49" charset="-128"/>
                  </a:rPr>
                  <a:t>नेपाली</a:t>
                </a:r>
                <a:endParaRPr lang="ja-JP" altLang="en-US" sz="1100" b="1" dirty="0">
                  <a:latin typeface="HGｺﾞｼｯｸE" panose="020B0909000000000000" pitchFamily="49" charset="-128"/>
                  <a:ea typeface="HGｺﾞｼｯｸE" panose="020B0909000000000000" pitchFamily="49" charset="-128"/>
                </a:endParaRPr>
              </a:p>
            </p:txBody>
          </p:sp>
        </p:grpSp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315047E5-B443-8253-1B53-850255928EB4}"/>
                </a:ext>
              </a:extLst>
            </p:cNvPr>
            <p:cNvGrpSpPr/>
            <p:nvPr/>
          </p:nvGrpSpPr>
          <p:grpSpPr>
            <a:xfrm>
              <a:off x="175889" y="5875673"/>
              <a:ext cx="3875814" cy="468000"/>
              <a:chOff x="175889" y="5875673"/>
              <a:chExt cx="3875814" cy="468000"/>
            </a:xfrm>
          </p:grpSpPr>
          <p:grpSp>
            <p:nvGrpSpPr>
              <p:cNvPr id="55" name="グループ化 54">
                <a:extLst>
                  <a:ext uri="{FF2B5EF4-FFF2-40B4-BE49-F238E27FC236}">
                    <a16:creationId xmlns:a16="http://schemas.microsoft.com/office/drawing/2014/main" id="{47A74252-05DB-83CE-2032-8E9969EC8F3F}"/>
                  </a:ext>
                </a:extLst>
              </p:cNvPr>
              <p:cNvGrpSpPr/>
              <p:nvPr/>
            </p:nvGrpSpPr>
            <p:grpSpPr>
              <a:xfrm>
                <a:off x="175889" y="5875673"/>
                <a:ext cx="3875814" cy="468000"/>
                <a:chOff x="242203" y="5860989"/>
                <a:chExt cx="3875814" cy="468000"/>
              </a:xfrm>
            </p:grpSpPr>
            <p:grpSp>
              <p:nvGrpSpPr>
                <p:cNvPr id="58" name="グループ化 57">
                  <a:extLst>
                    <a:ext uri="{FF2B5EF4-FFF2-40B4-BE49-F238E27FC236}">
                      <a16:creationId xmlns:a16="http://schemas.microsoft.com/office/drawing/2014/main" id="{0046ADD9-6B40-588D-F723-1D9F92F411C0}"/>
                    </a:ext>
                  </a:extLst>
                </p:cNvPr>
                <p:cNvGrpSpPr/>
                <p:nvPr/>
              </p:nvGrpSpPr>
              <p:grpSpPr>
                <a:xfrm>
                  <a:off x="242203" y="5860989"/>
                  <a:ext cx="3852000" cy="468000"/>
                  <a:chOff x="498138" y="4304578"/>
                  <a:chExt cx="3636767" cy="1025999"/>
                </a:xfrm>
              </p:grpSpPr>
              <p:sp>
                <p:nvSpPr>
                  <p:cNvPr id="60" name="正方形/長方形 59">
                    <a:extLst>
                      <a:ext uri="{FF2B5EF4-FFF2-40B4-BE49-F238E27FC236}">
                        <a16:creationId xmlns:a16="http://schemas.microsoft.com/office/drawing/2014/main" id="{3296D770-8A7D-ABDF-D6A6-F927FFA75D5C}"/>
                      </a:ext>
                    </a:extLst>
                  </p:cNvPr>
                  <p:cNvSpPr/>
                  <p:nvPr/>
                </p:nvSpPr>
                <p:spPr>
                  <a:xfrm>
                    <a:off x="498138" y="4304578"/>
                    <a:ext cx="3636767" cy="1025999"/>
                  </a:xfrm>
                  <a:prstGeom prst="rect">
                    <a:avLst/>
                  </a:prstGeom>
                  <a:solidFill>
                    <a:srgbClr val="FFFCDB"/>
                  </a:solidFill>
                  <a:ln>
                    <a:noFill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61" name="正方形/長方形 60">
                    <a:extLst>
                      <a:ext uri="{FF2B5EF4-FFF2-40B4-BE49-F238E27FC236}">
                        <a16:creationId xmlns:a16="http://schemas.microsoft.com/office/drawing/2014/main" id="{DAF27D7A-1FF6-F2CD-7C6A-6AA2D62FD2E1}"/>
                      </a:ext>
                    </a:extLst>
                  </p:cNvPr>
                  <p:cNvSpPr/>
                  <p:nvPr/>
                </p:nvSpPr>
                <p:spPr>
                  <a:xfrm>
                    <a:off x="499866" y="4304578"/>
                    <a:ext cx="475839" cy="1025999"/>
                  </a:xfrm>
                  <a:prstGeom prst="rect">
                    <a:avLst/>
                  </a:prstGeom>
                  <a:solidFill>
                    <a:srgbClr val="00206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</p:grpSp>
            <p:sp>
              <p:nvSpPr>
                <p:cNvPr id="59" name="正方形/長方形 58">
                  <a:extLst>
                    <a:ext uri="{FF2B5EF4-FFF2-40B4-BE49-F238E27FC236}">
                      <a16:creationId xmlns:a16="http://schemas.microsoft.com/office/drawing/2014/main" id="{03D0B64A-8EA2-D4D6-AD6D-8DA834590C14}"/>
                    </a:ext>
                  </a:extLst>
                </p:cNvPr>
                <p:cNvSpPr/>
                <p:nvPr/>
              </p:nvSpPr>
              <p:spPr>
                <a:xfrm>
                  <a:off x="837177" y="5942051"/>
                  <a:ext cx="3280840" cy="342401"/>
                </a:xfrm>
                <a:prstGeom prst="rect">
                  <a:avLst/>
                </a:prstGeom>
              </p:spPr>
              <p:txBody>
                <a:bodyPr wrap="square" lIns="0" tIns="0" rIns="0" bIns="0" anchor="ctr" anchorCtr="0">
                  <a:spAutoFit/>
                </a:bodyPr>
                <a:lstStyle/>
                <a:p>
                  <a:pPr>
                    <a:lnSpc>
                      <a:spcPts val="2600"/>
                    </a:lnSpc>
                  </a:pPr>
                  <a:r>
                    <a:rPr lang="th-TH" altLang="ja-JP" sz="2400" b="1" spc="-150" dirty="0">
                      <a:latin typeface="Arial" panose="020B0604020202020204" pitchFamily="34" charset="0"/>
                      <a:ea typeface="HGPｺﾞｼｯｸE" panose="020B0900000000000000" pitchFamily="50" charset="-128"/>
                    </a:rPr>
                    <a:t>บริการให้คำปรึกษาด้านกฎหมาย</a:t>
                  </a:r>
                  <a:r>
                    <a:rPr lang="ja-JP" altLang="en-US" sz="2400" b="1" spc="-150" dirty="0">
                      <a:latin typeface="Arial" panose="020B0604020202020204" pitchFamily="34" charset="0"/>
                      <a:ea typeface="HGPｺﾞｼｯｸE" panose="020B0900000000000000" pitchFamily="50" charset="-128"/>
                    </a:rPr>
                    <a:t> </a:t>
                  </a:r>
                  <a:r>
                    <a:rPr lang="en-US" altLang="ja-JP" sz="2400" b="1" spc="-150" dirty="0">
                      <a:latin typeface="Arial" panose="020B0604020202020204" pitchFamily="34" charset="0"/>
                      <a:ea typeface="HGPｺﾞｼｯｸE" panose="020B0900000000000000" pitchFamily="50" charset="-128"/>
                      <a:cs typeface="Arial" panose="020B0604020202020204" pitchFamily="34" charset="0"/>
                    </a:rPr>
                    <a:t>(</a:t>
                  </a:r>
                  <a:r>
                    <a:rPr lang="th-TH" altLang="ja-JP" sz="2400" b="1" spc="-150" dirty="0">
                      <a:latin typeface="Arial" panose="020B0604020202020204" pitchFamily="34" charset="0"/>
                      <a:ea typeface="HGPｺﾞｼｯｸE" panose="020B0900000000000000" pitchFamily="50" charset="-128"/>
                    </a:rPr>
                    <a:t>ฟรี</a:t>
                  </a:r>
                  <a:r>
                    <a:rPr lang="en-US" altLang="ja-JP" sz="2400" b="1" spc="-150" dirty="0">
                      <a:latin typeface="Arial" panose="020B0604020202020204" pitchFamily="34" charset="0"/>
                      <a:ea typeface="HGPｺﾞｼｯｸE" panose="020B0900000000000000" pitchFamily="50" charset="-128"/>
                      <a:cs typeface="Arial" panose="020B0604020202020204" pitchFamily="34" charset="0"/>
                    </a:rPr>
                    <a:t>)</a:t>
                  </a:r>
                  <a:endParaRPr lang="ja-JP" altLang="en-US" sz="2400" b="1" spc="-150" dirty="0">
                    <a:latin typeface="Arial" panose="020B0604020202020204" pitchFamily="34" charset="0"/>
                    <a:ea typeface="HGPｺﾞｼｯｸE" panose="020B0900000000000000" pitchFamily="50" charset="-128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57" name="正方形/長方形 56">
                <a:extLst>
                  <a:ext uri="{FF2B5EF4-FFF2-40B4-BE49-F238E27FC236}">
                    <a16:creationId xmlns:a16="http://schemas.microsoft.com/office/drawing/2014/main" id="{2B8A42E5-A696-9EB4-3561-A8284D8ABE93}"/>
                  </a:ext>
                </a:extLst>
              </p:cNvPr>
              <p:cNvSpPr/>
              <p:nvPr/>
            </p:nvSpPr>
            <p:spPr>
              <a:xfrm>
                <a:off x="201534" y="6015182"/>
                <a:ext cx="444032" cy="184666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th-TH" altLang="ja-JP" sz="1200" b="1" dirty="0">
                    <a:solidFill>
                      <a:schemeClr val="bg1"/>
                    </a:solidFill>
                    <a:latin typeface="HGｺﾞｼｯｸE" panose="020B0909000000000000" pitchFamily="49" charset="-128"/>
                    <a:ea typeface="HGｺﾞｼｯｸE" panose="020B0909000000000000" pitchFamily="49" charset="-128"/>
                  </a:rPr>
                  <a:t>ภาษาไทย</a:t>
                </a:r>
                <a:endParaRPr lang="ja-JP" altLang="en-US" sz="1200" b="1" dirty="0">
                  <a:solidFill>
                    <a:schemeClr val="bg1"/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</a:endParaRPr>
              </a:p>
            </p:txBody>
          </p:sp>
        </p:grpSp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C46CF9AC-7A71-6DC4-8E9A-5D165ED41EE1}"/>
                </a:ext>
              </a:extLst>
            </p:cNvPr>
            <p:cNvGrpSpPr/>
            <p:nvPr/>
          </p:nvGrpSpPr>
          <p:grpSpPr>
            <a:xfrm>
              <a:off x="175889" y="6500284"/>
              <a:ext cx="3852000" cy="468239"/>
              <a:chOff x="175889" y="6500284"/>
              <a:chExt cx="3852000" cy="468239"/>
            </a:xfrm>
          </p:grpSpPr>
          <p:grpSp>
            <p:nvGrpSpPr>
              <p:cNvPr id="30" name="グループ化 29">
                <a:extLst>
                  <a:ext uri="{FF2B5EF4-FFF2-40B4-BE49-F238E27FC236}">
                    <a16:creationId xmlns:a16="http://schemas.microsoft.com/office/drawing/2014/main" id="{F3D5EA04-C0A5-179E-FC27-B1C6BBEC7A2A}"/>
                  </a:ext>
                </a:extLst>
              </p:cNvPr>
              <p:cNvGrpSpPr/>
              <p:nvPr/>
            </p:nvGrpSpPr>
            <p:grpSpPr>
              <a:xfrm>
                <a:off x="175889" y="6500284"/>
                <a:ext cx="3852000" cy="468239"/>
                <a:chOff x="264922" y="6620738"/>
                <a:chExt cx="3852000" cy="468239"/>
              </a:xfrm>
            </p:grpSpPr>
            <p:sp>
              <p:nvSpPr>
                <p:cNvPr id="52" name="正方形/長方形 51">
                  <a:extLst>
                    <a:ext uri="{FF2B5EF4-FFF2-40B4-BE49-F238E27FC236}">
                      <a16:creationId xmlns:a16="http://schemas.microsoft.com/office/drawing/2014/main" id="{C2B5E64E-0822-BD90-8B1D-29521D60E753}"/>
                    </a:ext>
                  </a:extLst>
                </p:cNvPr>
                <p:cNvSpPr/>
                <p:nvPr/>
              </p:nvSpPr>
              <p:spPr>
                <a:xfrm>
                  <a:off x="264922" y="6620977"/>
                  <a:ext cx="3852000" cy="468000"/>
                </a:xfrm>
                <a:prstGeom prst="rect">
                  <a:avLst/>
                </a:prstGeom>
                <a:solidFill>
                  <a:srgbClr val="FFFCDB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54" name="正方形/長方形 53">
                  <a:extLst>
                    <a:ext uri="{FF2B5EF4-FFF2-40B4-BE49-F238E27FC236}">
                      <a16:creationId xmlns:a16="http://schemas.microsoft.com/office/drawing/2014/main" id="{925890E0-4B2C-E1EB-86F8-3A0620C02CCB}"/>
                    </a:ext>
                  </a:extLst>
                </p:cNvPr>
                <p:cNvSpPr/>
                <p:nvPr/>
              </p:nvSpPr>
              <p:spPr>
                <a:xfrm>
                  <a:off x="265658" y="6620738"/>
                  <a:ext cx="511314" cy="468000"/>
                </a:xfrm>
                <a:prstGeom prst="rect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sp>
            <p:nvSpPr>
              <p:cNvPr id="31" name="正方形/長方形 30">
                <a:extLst>
                  <a:ext uri="{FF2B5EF4-FFF2-40B4-BE49-F238E27FC236}">
                    <a16:creationId xmlns:a16="http://schemas.microsoft.com/office/drawing/2014/main" id="{288EC373-B6A2-58A6-A033-5B4FB47508F3}"/>
                  </a:ext>
                </a:extLst>
              </p:cNvPr>
              <p:cNvSpPr/>
              <p:nvPr/>
            </p:nvSpPr>
            <p:spPr>
              <a:xfrm>
                <a:off x="800894" y="6569554"/>
                <a:ext cx="3053805" cy="303801"/>
              </a:xfrm>
              <a:prstGeom prst="rect">
                <a:avLst/>
              </a:prstGeom>
            </p:spPr>
            <p:txBody>
              <a:bodyPr wrap="square" lIns="0" tIns="0" rIns="0" bIns="0" anchor="ctr" anchorCtr="0">
                <a:spAutoFit/>
              </a:bodyPr>
              <a:lstStyle/>
              <a:p>
                <a:pPr>
                  <a:lnSpc>
                    <a:spcPts val="2600"/>
                  </a:lnSpc>
                </a:pPr>
                <a:r>
                  <a:rPr lang="ko-KR" altLang="en-US" sz="1800" b="1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법률상담</a:t>
                </a:r>
                <a:r>
                  <a:rPr lang="en-US" altLang="ko-KR" sz="1800" b="1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(</a:t>
                </a:r>
                <a:r>
                  <a:rPr lang="ko-KR" altLang="en-US" sz="1800" b="1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무료</a:t>
                </a:r>
                <a:r>
                  <a:rPr lang="en-US" altLang="ko-KR" sz="1800" b="1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)</a:t>
                </a:r>
                <a:endParaRPr lang="ja-JP" altLang="en-US" sz="1800" b="1" dirty="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  <p:sp>
            <p:nvSpPr>
              <p:cNvPr id="32" name="正方形/長方形 31">
                <a:extLst>
                  <a:ext uri="{FF2B5EF4-FFF2-40B4-BE49-F238E27FC236}">
                    <a16:creationId xmlns:a16="http://schemas.microsoft.com/office/drawing/2014/main" id="{C2FC0B7C-7A8E-3380-FFCE-2382BBCE731F}"/>
                  </a:ext>
                </a:extLst>
              </p:cNvPr>
              <p:cNvSpPr/>
              <p:nvPr/>
            </p:nvSpPr>
            <p:spPr>
              <a:xfrm>
                <a:off x="215699" y="6666410"/>
                <a:ext cx="423193" cy="169277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ko-KR" altLang="en-US" sz="1100" b="1" dirty="0">
                    <a:solidFill>
                      <a:schemeClr val="bg1"/>
                    </a:solidFill>
                    <a:latin typeface="HGｺﾞｼｯｸE" panose="020B0909000000000000" pitchFamily="49" charset="-128"/>
                    <a:ea typeface="HGｺﾞｼｯｸE" panose="020B0909000000000000" pitchFamily="49" charset="-128"/>
                  </a:rPr>
                  <a:t>한국어</a:t>
                </a:r>
                <a:endParaRPr lang="ja-JP" altLang="en-US" sz="1100" b="1" dirty="0">
                  <a:solidFill>
                    <a:schemeClr val="bg1"/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</a:endParaRPr>
              </a:p>
            </p:txBody>
          </p:sp>
        </p:grpSp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A59D3EC2-A408-69F2-198C-AE7A988ED62D}"/>
                </a:ext>
              </a:extLst>
            </p:cNvPr>
            <p:cNvGrpSpPr/>
            <p:nvPr/>
          </p:nvGrpSpPr>
          <p:grpSpPr>
            <a:xfrm>
              <a:off x="175889" y="3998731"/>
              <a:ext cx="4350038" cy="468000"/>
              <a:chOff x="175889" y="3998731"/>
              <a:chExt cx="4350038" cy="468000"/>
            </a:xfrm>
          </p:grpSpPr>
          <p:grpSp>
            <p:nvGrpSpPr>
              <p:cNvPr id="25" name="グループ化 24">
                <a:extLst>
                  <a:ext uri="{FF2B5EF4-FFF2-40B4-BE49-F238E27FC236}">
                    <a16:creationId xmlns:a16="http://schemas.microsoft.com/office/drawing/2014/main" id="{875D6406-426A-AB94-5402-1A1B9A239168}"/>
                  </a:ext>
                </a:extLst>
              </p:cNvPr>
              <p:cNvGrpSpPr/>
              <p:nvPr/>
            </p:nvGrpSpPr>
            <p:grpSpPr>
              <a:xfrm>
                <a:off x="175889" y="3998731"/>
                <a:ext cx="3851999" cy="468000"/>
                <a:chOff x="224460" y="4062438"/>
                <a:chExt cx="3851999" cy="468000"/>
              </a:xfrm>
            </p:grpSpPr>
            <p:sp>
              <p:nvSpPr>
                <p:cNvPr id="28" name="正方形/長方形 27">
                  <a:extLst>
                    <a:ext uri="{FF2B5EF4-FFF2-40B4-BE49-F238E27FC236}">
                      <a16:creationId xmlns:a16="http://schemas.microsoft.com/office/drawing/2014/main" id="{194476DD-F4D3-90AB-A22D-44F88FE9CF44}"/>
                    </a:ext>
                  </a:extLst>
                </p:cNvPr>
                <p:cNvSpPr/>
                <p:nvPr/>
              </p:nvSpPr>
              <p:spPr>
                <a:xfrm>
                  <a:off x="224460" y="4062438"/>
                  <a:ext cx="3851999" cy="468000"/>
                </a:xfrm>
                <a:prstGeom prst="rect">
                  <a:avLst/>
                </a:prstGeom>
                <a:solidFill>
                  <a:srgbClr val="FFFCDB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29" name="正方形/長方形 28">
                  <a:extLst>
                    <a:ext uri="{FF2B5EF4-FFF2-40B4-BE49-F238E27FC236}">
                      <a16:creationId xmlns:a16="http://schemas.microsoft.com/office/drawing/2014/main" id="{F03C4C11-168F-7F54-81C2-5107F7C134AD}"/>
                    </a:ext>
                  </a:extLst>
                </p:cNvPr>
                <p:cNvSpPr/>
                <p:nvPr/>
              </p:nvSpPr>
              <p:spPr>
                <a:xfrm>
                  <a:off x="224460" y="4062438"/>
                  <a:ext cx="504000" cy="468000"/>
                </a:xfrm>
                <a:prstGeom prst="rect">
                  <a:avLst/>
                </a:prstGeom>
                <a:solidFill>
                  <a:srgbClr val="2EA7F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sp>
            <p:nvSpPr>
              <p:cNvPr id="26" name="正方形/長方形 25">
                <a:extLst>
                  <a:ext uri="{FF2B5EF4-FFF2-40B4-BE49-F238E27FC236}">
                    <a16:creationId xmlns:a16="http://schemas.microsoft.com/office/drawing/2014/main" id="{00698089-F791-3898-5082-711858EF6232}"/>
                  </a:ext>
                </a:extLst>
              </p:cNvPr>
              <p:cNvSpPr/>
              <p:nvPr/>
            </p:nvSpPr>
            <p:spPr>
              <a:xfrm>
                <a:off x="789514" y="4078951"/>
                <a:ext cx="3736413" cy="307910"/>
              </a:xfrm>
              <a:prstGeom prst="rect">
                <a:avLst/>
              </a:prstGeom>
            </p:spPr>
            <p:txBody>
              <a:bodyPr wrap="square" lIns="0" tIns="0" rIns="0" bIns="0" anchor="ctr" anchorCtr="0">
                <a:spAutoFit/>
              </a:bodyPr>
              <a:lstStyle/>
              <a:p>
                <a:pPr>
                  <a:lnSpc>
                    <a:spcPts val="2600"/>
                  </a:lnSpc>
                </a:pPr>
                <a:r>
                  <a:rPr lang="en-US" altLang="ja-JP" sz="1800" b="1" dirty="0" err="1">
                    <a:latin typeface="Arial" panose="020B0604020202020204" pitchFamily="34" charset="0"/>
                    <a:ea typeface="HGPｺﾞｼｯｸE" panose="020B0900000000000000" pitchFamily="50" charset="-128"/>
                    <a:cs typeface="Arial" panose="020B0604020202020204" pitchFamily="34" charset="0"/>
                  </a:rPr>
                  <a:t>Consultas</a:t>
                </a:r>
                <a:r>
                  <a:rPr lang="en-US" altLang="ja-JP" sz="1800" b="1" dirty="0">
                    <a:latin typeface="Arial" panose="020B0604020202020204" pitchFamily="34" charset="0"/>
                    <a:ea typeface="HGPｺﾞｼｯｸE" panose="020B0900000000000000" pitchFamily="50" charset="-128"/>
                    <a:cs typeface="Arial" panose="020B0604020202020204" pitchFamily="34" charset="0"/>
                  </a:rPr>
                  <a:t> </a:t>
                </a:r>
                <a:r>
                  <a:rPr lang="en-US" altLang="ja-JP" sz="1400" b="1" dirty="0" err="1">
                    <a:latin typeface="Arial" panose="020B0604020202020204" pitchFamily="34" charset="0"/>
                    <a:ea typeface="HGPｺﾞｼｯｸE" panose="020B0900000000000000" pitchFamily="50" charset="-128"/>
                    <a:cs typeface="Arial" panose="020B0604020202020204" pitchFamily="34" charset="0"/>
                  </a:rPr>
                  <a:t>jurídicas</a:t>
                </a:r>
                <a:r>
                  <a:rPr lang="en-US" altLang="ja-JP" sz="1800" b="1" dirty="0">
                    <a:latin typeface="Arial" panose="020B0604020202020204" pitchFamily="34" charset="0"/>
                    <a:ea typeface="HGPｺﾞｼｯｸE" panose="020B0900000000000000" pitchFamily="50" charset="-128"/>
                    <a:cs typeface="Arial" panose="020B0604020202020204" pitchFamily="34" charset="0"/>
                  </a:rPr>
                  <a:t> </a:t>
                </a:r>
                <a:r>
                  <a:rPr lang="en-US" altLang="ja-JP" sz="1600" b="1" dirty="0">
                    <a:latin typeface="Arial" panose="020B0604020202020204" pitchFamily="34" charset="0"/>
                    <a:ea typeface="HGPｺﾞｼｯｸE" panose="020B0900000000000000" pitchFamily="50" charset="-128"/>
                    <a:cs typeface="Arial" panose="020B0604020202020204" pitchFamily="34" charset="0"/>
                  </a:rPr>
                  <a:t>(</a:t>
                </a:r>
                <a:r>
                  <a:rPr lang="en-US" altLang="ja-JP" sz="1600" b="1" dirty="0" err="1">
                    <a:latin typeface="Arial" panose="020B0604020202020204" pitchFamily="34" charset="0"/>
                    <a:ea typeface="HGPｺﾞｼｯｸE" panose="020B0900000000000000" pitchFamily="50" charset="-128"/>
                    <a:cs typeface="Arial" panose="020B0604020202020204" pitchFamily="34" charset="0"/>
                  </a:rPr>
                  <a:t>Gratuitos</a:t>
                </a:r>
                <a:r>
                  <a:rPr lang="en-US" altLang="ja-JP" sz="1600" b="1" dirty="0">
                    <a:latin typeface="Arial" panose="020B0604020202020204" pitchFamily="34" charset="0"/>
                    <a:ea typeface="HGPｺﾞｼｯｸE" panose="020B0900000000000000" pitchFamily="50" charset="-128"/>
                    <a:cs typeface="Arial" panose="020B0604020202020204" pitchFamily="34" charset="0"/>
                  </a:rPr>
                  <a:t>)</a:t>
                </a:r>
                <a:endParaRPr lang="ja-JP" altLang="en-US" sz="1600" b="1" dirty="0">
                  <a:latin typeface="Arial" panose="020B0604020202020204" pitchFamily="34" charset="0"/>
                  <a:ea typeface="HGPｺﾞｼｯｸE" panose="020B0900000000000000" pitchFamily="50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27" name="正方形/長方形 26">
                <a:extLst>
                  <a:ext uri="{FF2B5EF4-FFF2-40B4-BE49-F238E27FC236}">
                    <a16:creationId xmlns:a16="http://schemas.microsoft.com/office/drawing/2014/main" id="{FCBFD470-936E-31B2-3A56-F9603AD0A8FA}"/>
                  </a:ext>
                </a:extLst>
              </p:cNvPr>
              <p:cNvSpPr/>
              <p:nvPr/>
            </p:nvSpPr>
            <p:spPr>
              <a:xfrm>
                <a:off x="177176" y="4178106"/>
                <a:ext cx="508152" cy="123111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419" altLang="ja-JP" sz="800" b="1" dirty="0">
                    <a:solidFill>
                      <a:schemeClr val="bg1"/>
                    </a:solidFill>
                    <a:latin typeface="Arial" panose="020B0604020202020204" pitchFamily="34" charset="0"/>
                    <a:ea typeface="HGｺﾞｼｯｸE" panose="020B0909000000000000" pitchFamily="49" charset="-128"/>
                    <a:cs typeface="Arial" panose="020B0604020202020204" pitchFamily="34" charset="0"/>
                  </a:rPr>
                  <a:t>Português</a:t>
                </a:r>
                <a:endParaRPr lang="ja-JP" altLang="en-US" sz="800" b="1" dirty="0">
                  <a:solidFill>
                    <a:schemeClr val="bg1"/>
                  </a:solidFill>
                  <a:latin typeface="Arial" panose="020B0604020202020204" pitchFamily="34" charset="0"/>
                  <a:ea typeface="HGｺﾞｼｯｸE" panose="020B0909000000000000" pitchFamily="49" charset="-128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639DF1F2-300B-5CA2-7385-77F911A1F39F}"/>
                </a:ext>
              </a:extLst>
            </p:cNvPr>
            <p:cNvGrpSpPr/>
            <p:nvPr/>
          </p:nvGrpSpPr>
          <p:grpSpPr>
            <a:xfrm>
              <a:off x="175889" y="5251062"/>
              <a:ext cx="3914283" cy="468000"/>
              <a:chOff x="175889" y="5251062"/>
              <a:chExt cx="3914283" cy="468000"/>
            </a:xfrm>
          </p:grpSpPr>
          <p:grpSp>
            <p:nvGrpSpPr>
              <p:cNvPr id="20" name="グループ化 19">
                <a:extLst>
                  <a:ext uri="{FF2B5EF4-FFF2-40B4-BE49-F238E27FC236}">
                    <a16:creationId xmlns:a16="http://schemas.microsoft.com/office/drawing/2014/main" id="{E130BD86-7949-613D-C0D7-EFC5AC8FCFF7}"/>
                  </a:ext>
                </a:extLst>
              </p:cNvPr>
              <p:cNvGrpSpPr/>
              <p:nvPr/>
            </p:nvGrpSpPr>
            <p:grpSpPr>
              <a:xfrm>
                <a:off x="175889" y="5251062"/>
                <a:ext cx="3852842" cy="468000"/>
                <a:chOff x="258796" y="5324634"/>
                <a:chExt cx="3852842" cy="468000"/>
              </a:xfrm>
            </p:grpSpPr>
            <p:sp>
              <p:nvSpPr>
                <p:cNvPr id="23" name="正方形/長方形 22">
                  <a:extLst>
                    <a:ext uri="{FF2B5EF4-FFF2-40B4-BE49-F238E27FC236}">
                      <a16:creationId xmlns:a16="http://schemas.microsoft.com/office/drawing/2014/main" id="{5A07297F-778D-1545-7D48-CA3E91090901}"/>
                    </a:ext>
                  </a:extLst>
                </p:cNvPr>
                <p:cNvSpPr/>
                <p:nvPr/>
              </p:nvSpPr>
              <p:spPr>
                <a:xfrm>
                  <a:off x="259637" y="5324634"/>
                  <a:ext cx="3852001" cy="468000"/>
                </a:xfrm>
                <a:prstGeom prst="rect">
                  <a:avLst/>
                </a:prstGeom>
                <a:solidFill>
                  <a:srgbClr val="FFFCDB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24" name="正方形/長方形 23">
                  <a:extLst>
                    <a:ext uri="{FF2B5EF4-FFF2-40B4-BE49-F238E27FC236}">
                      <a16:creationId xmlns:a16="http://schemas.microsoft.com/office/drawing/2014/main" id="{2897562D-442C-81E9-4B1A-D59B3F862DAC}"/>
                    </a:ext>
                  </a:extLst>
                </p:cNvPr>
                <p:cNvSpPr/>
                <p:nvPr/>
              </p:nvSpPr>
              <p:spPr>
                <a:xfrm>
                  <a:off x="258796" y="5324634"/>
                  <a:ext cx="502936" cy="468000"/>
                </a:xfrm>
                <a:prstGeom prst="rect">
                  <a:avLst/>
                </a:prstGeom>
                <a:solidFill>
                  <a:srgbClr val="FFF2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sp>
            <p:nvSpPr>
              <p:cNvPr id="21" name="正方形/長方形 20">
                <a:extLst>
                  <a:ext uri="{FF2B5EF4-FFF2-40B4-BE49-F238E27FC236}">
                    <a16:creationId xmlns:a16="http://schemas.microsoft.com/office/drawing/2014/main" id="{FE44F8D3-D425-6885-53B6-919BE28DAD34}"/>
                  </a:ext>
                </a:extLst>
              </p:cNvPr>
              <p:cNvSpPr/>
              <p:nvPr/>
            </p:nvSpPr>
            <p:spPr>
              <a:xfrm>
                <a:off x="793452" y="5324214"/>
                <a:ext cx="3296720" cy="333425"/>
              </a:xfrm>
              <a:prstGeom prst="rect">
                <a:avLst/>
              </a:prstGeom>
            </p:spPr>
            <p:txBody>
              <a:bodyPr wrap="square" lIns="0" tIns="0" rIns="0" bIns="0" anchor="ctr" anchorCtr="0">
                <a:spAutoFit/>
              </a:bodyPr>
              <a:lstStyle/>
              <a:p>
                <a:pPr>
                  <a:lnSpc>
                    <a:spcPts val="2600"/>
                  </a:lnSpc>
                </a:pPr>
                <a:r>
                  <a:rPr lang="vi-VN" altLang="ja-JP" sz="2000" b="1" dirty="0">
                    <a:latin typeface="Arial" panose="020B0604020202020204" pitchFamily="34" charset="0"/>
                    <a:ea typeface="Gadugi" panose="020B0502040204020203" pitchFamily="34" charset="0"/>
                    <a:cs typeface="Arial" panose="020B0604020202020204" pitchFamily="34" charset="0"/>
                  </a:rPr>
                  <a:t>Tư vấn pháp lý</a:t>
                </a:r>
                <a:r>
                  <a:rPr lang="en-US" altLang="ja-JP" sz="2000" b="1" dirty="0">
                    <a:latin typeface="Arial" panose="020B0604020202020204" pitchFamily="34" charset="0"/>
                    <a:ea typeface="Gadugi" panose="020B0502040204020203" pitchFamily="34" charset="0"/>
                    <a:cs typeface="Arial" panose="020B0604020202020204" pitchFamily="34" charset="0"/>
                  </a:rPr>
                  <a:t> (</a:t>
                </a:r>
                <a:r>
                  <a:rPr lang="en-US" altLang="ja-JP" sz="2000" b="1" dirty="0" err="1">
                    <a:latin typeface="Arial" panose="020B0604020202020204" pitchFamily="34" charset="0"/>
                    <a:ea typeface="Gadugi" panose="020B0502040204020203" pitchFamily="34" charset="0"/>
                    <a:cs typeface="Arial" panose="020B0604020202020204" pitchFamily="34" charset="0"/>
                  </a:rPr>
                  <a:t>Miễn</a:t>
                </a:r>
                <a:r>
                  <a:rPr lang="en-US" altLang="ja-JP" sz="2000" b="1" dirty="0">
                    <a:latin typeface="Arial" panose="020B0604020202020204" pitchFamily="34" charset="0"/>
                    <a:ea typeface="Gadugi" panose="020B0502040204020203" pitchFamily="34" charset="0"/>
                    <a:cs typeface="Arial" panose="020B0604020202020204" pitchFamily="34" charset="0"/>
                  </a:rPr>
                  <a:t> </a:t>
                </a:r>
                <a:r>
                  <a:rPr lang="vi-VN" altLang="ja-JP" sz="2000" b="1" dirty="0">
                    <a:latin typeface="Arial" panose="020B0604020202020204" pitchFamily="34" charset="0"/>
                    <a:ea typeface="Gadugi" panose="020B0502040204020203" pitchFamily="34" charset="0"/>
                    <a:cs typeface="Arial" panose="020B0604020202020204" pitchFamily="34" charset="0"/>
                  </a:rPr>
                  <a:t>phí</a:t>
                </a:r>
                <a:r>
                  <a:rPr lang="en-US" altLang="ja-JP" sz="2000" b="1" dirty="0">
                    <a:latin typeface="Arial" panose="020B0604020202020204" pitchFamily="34" charset="0"/>
                    <a:ea typeface="Gadugi" panose="020B0502040204020203" pitchFamily="34" charset="0"/>
                    <a:cs typeface="Arial" panose="020B0604020202020204" pitchFamily="34" charset="0"/>
                  </a:rPr>
                  <a:t>)</a:t>
                </a:r>
                <a:endParaRPr lang="ja-JP" altLang="en-US" sz="2000" b="1" dirty="0">
                  <a:latin typeface="Arial" panose="020B0604020202020204" pitchFamily="34" charset="0"/>
                  <a:ea typeface="HGPｺﾞｼｯｸE" panose="020B0900000000000000" pitchFamily="50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22" name="正方形/長方形 21">
                <a:extLst>
                  <a:ext uri="{FF2B5EF4-FFF2-40B4-BE49-F238E27FC236}">
                    <a16:creationId xmlns:a16="http://schemas.microsoft.com/office/drawing/2014/main" id="{6E0596D5-D1F6-A087-0984-85A3549BE593}"/>
                  </a:ext>
                </a:extLst>
              </p:cNvPr>
              <p:cNvSpPr/>
              <p:nvPr/>
            </p:nvSpPr>
            <p:spPr>
              <a:xfrm>
                <a:off x="275801" y="5368652"/>
                <a:ext cx="314189" cy="276999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altLang="ja-JP" sz="900" b="1" dirty="0" err="1">
                    <a:latin typeface="Arial" panose="020B0604020202020204" pitchFamily="34" charset="0"/>
                    <a:ea typeface="HGｺﾞｼｯｸE" panose="020B0909000000000000" pitchFamily="49" charset="-128"/>
                    <a:cs typeface="Arial" panose="020B0604020202020204" pitchFamily="34" charset="0"/>
                  </a:rPr>
                  <a:t>Tiếng</a:t>
                </a:r>
                <a:endParaRPr lang="en-US" altLang="ja-JP" sz="900" b="1" dirty="0">
                  <a:latin typeface="Arial" panose="020B0604020202020204" pitchFamily="34" charset="0"/>
                  <a:ea typeface="HGｺﾞｼｯｸE" panose="020B0909000000000000" pitchFamily="49" charset="-128"/>
                  <a:cs typeface="Arial" panose="020B0604020202020204" pitchFamily="34" charset="0"/>
                </a:endParaRPr>
              </a:p>
              <a:p>
                <a:pPr algn="ctr"/>
                <a:r>
                  <a:rPr lang="en-US" altLang="ja-JP" sz="900" b="1" dirty="0" err="1">
                    <a:latin typeface="Arial" panose="020B0604020202020204" pitchFamily="34" charset="0"/>
                    <a:ea typeface="HGｺﾞｼｯｸE" panose="020B0909000000000000" pitchFamily="49" charset="-128"/>
                    <a:cs typeface="Arial" panose="020B0604020202020204" pitchFamily="34" charset="0"/>
                  </a:rPr>
                  <a:t>Việt</a:t>
                </a:r>
                <a:endParaRPr lang="ja-JP" altLang="en-US" sz="900" b="1" dirty="0">
                  <a:latin typeface="Arial" panose="020B0604020202020204" pitchFamily="34" charset="0"/>
                  <a:ea typeface="HGｺﾞｼｯｸE" panose="020B0909000000000000" pitchFamily="49" charset="-128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id="{F13D81C7-9D41-B14C-093D-41767A2A8F72}"/>
                </a:ext>
              </a:extLst>
            </p:cNvPr>
            <p:cNvGrpSpPr/>
            <p:nvPr/>
          </p:nvGrpSpPr>
          <p:grpSpPr>
            <a:xfrm>
              <a:off x="126734" y="8375538"/>
              <a:ext cx="3981262" cy="470878"/>
              <a:chOff x="126734" y="8375538"/>
              <a:chExt cx="3981262" cy="470878"/>
            </a:xfrm>
          </p:grpSpPr>
          <p:grpSp>
            <p:nvGrpSpPr>
              <p:cNvPr id="15" name="グループ化 14">
                <a:extLst>
                  <a:ext uri="{FF2B5EF4-FFF2-40B4-BE49-F238E27FC236}">
                    <a16:creationId xmlns:a16="http://schemas.microsoft.com/office/drawing/2014/main" id="{A40AB7C1-4A89-98DD-7753-B9D42C4282E8}"/>
                  </a:ext>
                </a:extLst>
              </p:cNvPr>
              <p:cNvGrpSpPr/>
              <p:nvPr/>
            </p:nvGrpSpPr>
            <p:grpSpPr>
              <a:xfrm>
                <a:off x="175889" y="8378050"/>
                <a:ext cx="3854242" cy="468366"/>
                <a:chOff x="179436" y="8411128"/>
                <a:chExt cx="3854242" cy="468366"/>
              </a:xfrm>
            </p:grpSpPr>
            <p:sp>
              <p:nvSpPr>
                <p:cNvPr id="18" name="正方形/長方形 17">
                  <a:extLst>
                    <a:ext uri="{FF2B5EF4-FFF2-40B4-BE49-F238E27FC236}">
                      <a16:creationId xmlns:a16="http://schemas.microsoft.com/office/drawing/2014/main" id="{9F6EEBE1-B985-6D5A-376B-FDE77E0545E2}"/>
                    </a:ext>
                  </a:extLst>
                </p:cNvPr>
                <p:cNvSpPr/>
                <p:nvPr/>
              </p:nvSpPr>
              <p:spPr>
                <a:xfrm>
                  <a:off x="181678" y="8411494"/>
                  <a:ext cx="3852000" cy="468000"/>
                </a:xfrm>
                <a:prstGeom prst="rect">
                  <a:avLst/>
                </a:prstGeom>
                <a:solidFill>
                  <a:srgbClr val="FFFCDB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900" dirty="0"/>
                </a:p>
              </p:txBody>
            </p:sp>
            <p:sp>
              <p:nvSpPr>
                <p:cNvPr id="19" name="正方形/長方形 18">
                  <a:extLst>
                    <a:ext uri="{FF2B5EF4-FFF2-40B4-BE49-F238E27FC236}">
                      <a16:creationId xmlns:a16="http://schemas.microsoft.com/office/drawing/2014/main" id="{E866D574-B1D3-A398-0276-B0A306674A0B}"/>
                    </a:ext>
                  </a:extLst>
                </p:cNvPr>
                <p:cNvSpPr/>
                <p:nvPr/>
              </p:nvSpPr>
              <p:spPr>
                <a:xfrm>
                  <a:off x="179436" y="8411128"/>
                  <a:ext cx="504000" cy="468000"/>
                </a:xfrm>
                <a:prstGeom prst="rect">
                  <a:avLst/>
                </a:prstGeom>
                <a:solidFill>
                  <a:srgbClr val="EB6DC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B6A6E946-C9D0-A5E2-709A-6BF372ED5674}"/>
                  </a:ext>
                </a:extLst>
              </p:cNvPr>
              <p:cNvSpPr txBox="1"/>
              <p:nvPr/>
            </p:nvSpPr>
            <p:spPr>
              <a:xfrm>
                <a:off x="683677" y="8442585"/>
                <a:ext cx="3424319" cy="3131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400" dirty="0" err="1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Юридична</a:t>
                </a:r>
                <a:r>
                  <a:rPr lang="en-US" altLang="ja-JP" sz="1400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ja-JP" sz="1400" dirty="0" err="1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консультація</a:t>
                </a:r>
                <a:r>
                  <a:rPr lang="en-US" altLang="ja-JP" sz="1400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altLang="ja-JP" sz="1200" dirty="0" err="1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безкоштовно</a:t>
                </a:r>
                <a:r>
                  <a:rPr lang="en-US" altLang="ja-JP" sz="1400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kumimoji="1" lang="ja-JP" altLang="en-US" sz="1400" dirty="0"/>
              </a:p>
            </p:txBody>
          </p:sp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48A3172F-1669-4426-EE27-7665B16AED26}"/>
                  </a:ext>
                </a:extLst>
              </p:cNvPr>
              <p:cNvSpPr txBox="1"/>
              <p:nvPr/>
            </p:nvSpPr>
            <p:spPr>
              <a:xfrm>
                <a:off x="126734" y="8375538"/>
                <a:ext cx="636006" cy="468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az-Cyrl-AZ" altLang="ja-JP" sz="1200" dirty="0">
                    <a:effectLst/>
                    <a:latin typeface="Arial" panose="020B0604020202020204" pitchFamily="34" charset="0"/>
                    <a:ea typeface="游ゴシック Light" panose="020B0300000000000000" pitchFamily="50" charset="-128"/>
                  </a:rPr>
                  <a:t>У</a:t>
                </a:r>
                <a:r>
                  <a:rPr lang="en-US" altLang="ja-JP" sz="1200" dirty="0" err="1">
                    <a:effectLst/>
                    <a:latin typeface="Arial" panose="020B0604020202020204" pitchFamily="34" charset="0"/>
                    <a:ea typeface="游ゴシック Light" panose="020B0300000000000000" pitchFamily="50" charset="-128"/>
                  </a:rPr>
                  <a:t>кра</a:t>
                </a:r>
                <a:r>
                  <a:rPr lang="en-US" altLang="ja-JP" sz="1200" dirty="0">
                    <a:effectLst/>
                    <a:latin typeface="Arial" panose="020B0604020202020204" pitchFamily="34" charset="0"/>
                    <a:ea typeface="游ゴシック Light" panose="020B0300000000000000" pitchFamily="50" charset="-128"/>
                  </a:rPr>
                  <a:t>-</a:t>
                </a:r>
              </a:p>
              <a:p>
                <a:r>
                  <a:rPr lang="en-US" altLang="ja-JP" sz="1100" dirty="0" err="1">
                    <a:effectLst/>
                    <a:latin typeface="Arial" panose="020B0604020202020204" pitchFamily="34" charset="0"/>
                    <a:ea typeface="游ゴシック Light" panose="020B0300000000000000" pitchFamily="50" charset="-128"/>
                  </a:rPr>
                  <a:t>їнська</a:t>
                </a:r>
                <a:endParaRPr kumimoji="1" lang="ja-JP" altLang="en-US" sz="12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553615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ース">
  <a:themeElements>
    <a:clrScheme name="アース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アース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spDef>
      <a:spPr>
        <a:solidFill>
          <a:srgbClr val="C30D05"/>
        </a:solidFill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6268</TotalTime>
  <Words>516</Words>
  <Application>Microsoft Office PowerPoint</Application>
  <PresentationFormat>ユーザー設定</PresentationFormat>
  <Paragraphs>114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7" baseType="lpstr">
      <vt:lpstr>HGPｺﾞｼｯｸE</vt:lpstr>
      <vt:lpstr>HGP創英角ｺﾞｼｯｸUB</vt:lpstr>
      <vt:lpstr>HGSｺﾞｼｯｸE</vt:lpstr>
      <vt:lpstr>HGｺﾞｼｯｸE</vt:lpstr>
      <vt:lpstr>SimHei</vt:lpstr>
      <vt:lpstr>Algerian</vt:lpstr>
      <vt:lpstr>Arial</vt:lpstr>
      <vt:lpstr>Bodoni MT Black</vt:lpstr>
      <vt:lpstr>Bookman Old Style</vt:lpstr>
      <vt:lpstr>Calibri</vt:lpstr>
      <vt:lpstr>Gill Sans MT</vt:lpstr>
      <vt:lpstr>Maiandra GD</vt:lpstr>
      <vt:lpstr>Wingdings</vt:lpstr>
      <vt:lpstr>Wingdings 3</vt:lpstr>
      <vt:lpstr>アース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赤星真人(d006033)</dc:creator>
  <cp:lastModifiedBy>那須 志津恵</cp:lastModifiedBy>
  <cp:revision>180</cp:revision>
  <cp:lastPrinted>2023-09-14T05:33:43Z</cp:lastPrinted>
  <dcterms:created xsi:type="dcterms:W3CDTF">2013-08-07T01:16:52Z</dcterms:created>
  <dcterms:modified xsi:type="dcterms:W3CDTF">2024-09-04T00:04:44Z</dcterms:modified>
</cp:coreProperties>
</file>